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1"/>
  </p:sldMasterIdLst>
  <p:notesMasterIdLst>
    <p:notesMasterId r:id="rId14"/>
  </p:notesMasterIdLst>
  <p:handoutMasterIdLst>
    <p:handoutMasterId r:id="rId15"/>
  </p:handoutMasterIdLst>
  <p:sldIdLst>
    <p:sldId id="304" r:id="rId2"/>
    <p:sldId id="476" r:id="rId3"/>
    <p:sldId id="454" r:id="rId4"/>
    <p:sldId id="477" r:id="rId5"/>
    <p:sldId id="478" r:id="rId6"/>
    <p:sldId id="468" r:id="rId7"/>
    <p:sldId id="470" r:id="rId8"/>
    <p:sldId id="471" r:id="rId9"/>
    <p:sldId id="287" r:id="rId10"/>
    <p:sldId id="472" r:id="rId11"/>
    <p:sldId id="474" r:id="rId12"/>
    <p:sldId id="475" r:id="rId13"/>
  </p:sldIdLst>
  <p:sldSz cx="9144000" cy="5143500" type="screen16x9"/>
  <p:notesSz cx="6858000" cy="9144000"/>
  <p:defaultTextStyle>
    <a:defPPr>
      <a:defRPr lang="en-US"/>
    </a:defPPr>
    <a:lvl1pPr marL="0" algn="l" defTabSz="3429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3429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3429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3429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3429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3429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3429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3429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3429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Titel" id="{A447E7AA-0A6D-C243-892A-E519789470E0}">
          <p14:sldIdLst>
            <p14:sldId id="304"/>
          </p14:sldIdLst>
        </p14:section>
        <p14:section name="Inhalt" id="{357E8684-5D5D-2A49-A887-8A4A91CF07A3}">
          <p14:sldIdLst>
            <p14:sldId id="476"/>
            <p14:sldId id="454"/>
            <p14:sldId id="477"/>
            <p14:sldId id="478"/>
            <p14:sldId id="468"/>
            <p14:sldId id="470"/>
            <p14:sldId id="471"/>
            <p14:sldId id="287"/>
            <p14:sldId id="472"/>
            <p14:sldId id="474"/>
            <p14:sldId id="475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1620" userDrawn="1">
          <p15:clr>
            <a:srgbClr val="A4A3A4"/>
          </p15:clr>
        </p15:guide>
        <p15:guide id="2" pos="2880" userDrawn="1">
          <p15:clr>
            <a:srgbClr val="A4A3A4"/>
          </p15:clr>
        </p15:guide>
        <p15:guide id="3" pos="3719" userDrawn="1">
          <p15:clr>
            <a:srgbClr val="A4A3A4"/>
          </p15:clr>
        </p15:guide>
        <p15:guide id="4" pos="1859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7B6C6"/>
    <a:srgbClr val="14387F"/>
    <a:srgbClr val="6F67A0"/>
    <a:srgbClr val="8A8A8A"/>
    <a:srgbClr val="9F9F9F"/>
    <a:srgbClr val="ED6C6E"/>
    <a:srgbClr val="163771"/>
    <a:srgbClr val="0B1C3B"/>
    <a:srgbClr val="F5B630"/>
    <a:srgbClr val="91C35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1192" autoAdjust="0"/>
    <p:restoredTop sz="95659"/>
  </p:normalViewPr>
  <p:slideViewPr>
    <p:cSldViewPr snapToGrid="0" showGuides="1">
      <p:cViewPr varScale="1">
        <p:scale>
          <a:sx n="79" d="100"/>
          <a:sy n="79" d="100"/>
        </p:scale>
        <p:origin x="1020" y="48"/>
      </p:cViewPr>
      <p:guideLst>
        <p:guide orient="horz" pos="1620"/>
        <p:guide pos="2880"/>
        <p:guide pos="3719"/>
        <p:guide pos="1859"/>
      </p:guideLst>
    </p:cSldViewPr>
  </p:slideViewPr>
  <p:outlineViewPr>
    <p:cViewPr>
      <p:scale>
        <a:sx n="33" d="100"/>
        <a:sy n="33" d="100"/>
      </p:scale>
      <p:origin x="0" y="-2128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notesViewPr>
    <p:cSldViewPr snapToGrid="0">
      <p:cViewPr varScale="1">
        <p:scale>
          <a:sx n="117" d="100"/>
          <a:sy n="117" d="100"/>
        </p:scale>
        <p:origin x="3576" y="10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631C068-BC06-4B43-BD32-5D27AF894041}" type="datetimeFigureOut">
              <a:rPr lang="en-US" smtClean="0"/>
              <a:pPr/>
              <a:t>11/22/2023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076B1EE-7210-4B30-AE9F-0F8810ADE5F9}" type="slidenum">
              <a:rPr lang="en-US" smtClean="0"/>
              <a:pPr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740356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59C4E33-978D-47E6-8096-DEDA8B66B8FD}" type="datetimeFigureOut">
              <a:rPr lang="de-DE" smtClean="0"/>
              <a:pPr/>
              <a:t>22.11.2023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9273AED-C50C-4259-860C-200724DC01F6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90619990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7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_bla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eck 3">
            <a:extLst>
              <a:ext uri="{FF2B5EF4-FFF2-40B4-BE49-F238E27FC236}">
                <a16:creationId xmlns:a16="http://schemas.microsoft.com/office/drawing/2014/main" id="{FC32E8EB-2E17-9941-1CFC-79C45E2BAF87}"/>
              </a:ext>
            </a:extLst>
          </p:cNvPr>
          <p:cNvSpPr/>
          <p:nvPr userDrawn="1"/>
        </p:nvSpPr>
        <p:spPr>
          <a:xfrm>
            <a:off x="6752231" y="4290576"/>
            <a:ext cx="2129803" cy="71114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ln>
                <a:solidFill>
                  <a:schemeClr val="bg1"/>
                </a:solidFill>
              </a:ln>
              <a:solidFill>
                <a:schemeClr val="bg1"/>
              </a:solidFill>
            </a:endParaRPr>
          </a:p>
        </p:txBody>
      </p:sp>
      <p:sp>
        <p:nvSpPr>
          <p:cNvPr id="8" name="Rechteck 7">
            <a:extLst>
              <a:ext uri="{FF2B5EF4-FFF2-40B4-BE49-F238E27FC236}">
                <a16:creationId xmlns:a16="http://schemas.microsoft.com/office/drawing/2014/main" id="{7D55AED7-2E08-09F4-52F8-A7F02FB5F537}"/>
              </a:ext>
            </a:extLst>
          </p:cNvPr>
          <p:cNvSpPr>
            <a:spLocks/>
          </p:cNvSpPr>
          <p:nvPr userDrawn="1"/>
        </p:nvSpPr>
        <p:spPr>
          <a:xfrm>
            <a:off x="-8465" y="208721"/>
            <a:ext cx="8890499" cy="3973811"/>
          </a:xfrm>
          <a:prstGeom prst="rect">
            <a:avLst/>
          </a:prstGeom>
          <a:gradFill>
            <a:gsLst>
              <a:gs pos="0">
                <a:srgbClr val="163771"/>
              </a:gs>
              <a:gs pos="100000">
                <a:srgbClr val="0B1C3B"/>
              </a:gs>
            </a:gsLst>
            <a:lin ang="10800000" scaled="0"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350" dirty="0">
              <a:solidFill>
                <a:schemeClr val="bg1">
                  <a:lumMod val="85000"/>
                </a:schemeClr>
              </a:solidFill>
            </a:endParaRPr>
          </a:p>
        </p:txBody>
      </p:sp>
      <p:pic>
        <p:nvPicPr>
          <p:cNvPr id="9" name="Grafik 8">
            <a:extLst>
              <a:ext uri="{FF2B5EF4-FFF2-40B4-BE49-F238E27FC236}">
                <a16:creationId xmlns:a16="http://schemas.microsoft.com/office/drawing/2014/main" id="{47A67837-6C6D-1089-D946-FE056B997F3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alphaModFix amt="8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-1926608"/>
            <a:ext cx="6364223" cy="636111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755373" y="1620449"/>
            <a:ext cx="1481794" cy="368750"/>
          </a:xfrm>
          <a:solidFill>
            <a:schemeClr val="bg1"/>
          </a:solidFill>
        </p:spPr>
        <p:txBody>
          <a:bodyPr wrap="none" tIns="36000" bIns="0" anchor="b" anchorCtr="0">
            <a:spAutoFit/>
          </a:bodyPr>
          <a:lstStyle>
            <a:lvl1pPr algn="l">
              <a:defRPr sz="2400">
                <a:ln>
                  <a:noFill/>
                </a:ln>
                <a:solidFill>
                  <a:srgbClr val="163771"/>
                </a:solidFill>
              </a:defRPr>
            </a:lvl1pPr>
          </a:lstStyle>
          <a:p>
            <a:r>
              <a:rPr lang="de-DE" dirty="0"/>
              <a:t>MASTER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9876" y="2947366"/>
            <a:ext cx="3389916" cy="276999"/>
          </a:xfrm>
          <a:prstGeom prst="rect">
            <a:avLst/>
          </a:prstGeom>
        </p:spPr>
        <p:txBody>
          <a:bodyPr lIns="0" anchor="t">
            <a:spAutoFit/>
          </a:bodyPr>
          <a:lstStyle>
            <a:lvl1pPr marL="0" indent="0" algn="l">
              <a:buNone/>
              <a:defRPr sz="1200" b="0">
                <a:solidFill>
                  <a:schemeClr val="bg1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de-DE" dirty="0"/>
              <a:t>Master-Untertitelformat bearbeiten</a:t>
            </a:r>
            <a:endParaRPr lang="en-US" dirty="0"/>
          </a:p>
        </p:txBody>
      </p:sp>
      <p:sp>
        <p:nvSpPr>
          <p:cNvPr id="14" name="Textplatzhalter 13">
            <a:extLst>
              <a:ext uri="{FF2B5EF4-FFF2-40B4-BE49-F238E27FC236}">
                <a16:creationId xmlns:a16="http://schemas.microsoft.com/office/drawing/2014/main" id="{DE5F92A5-2197-D183-724D-C5DF18C1FDE9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55649" y="2079712"/>
            <a:ext cx="1941557" cy="405683"/>
          </a:xfrm>
          <a:solidFill>
            <a:schemeClr val="bg1"/>
          </a:solidFill>
        </p:spPr>
        <p:txBody>
          <a:bodyPr wrap="none" tIns="0" bIns="36000" anchor="t" anchorCtr="0">
            <a:spAutoFit/>
          </a:bodyPr>
          <a:lstStyle>
            <a:lvl1pPr>
              <a:defRPr sz="2400" b="1">
                <a:solidFill>
                  <a:srgbClr val="163771"/>
                </a:solidFill>
              </a:defRPr>
            </a:lvl1pPr>
          </a:lstStyle>
          <a:p>
            <a:pPr lvl="0"/>
            <a:r>
              <a:rPr lang="de-DE" dirty="0"/>
              <a:t>TITELFOLIE</a:t>
            </a:r>
          </a:p>
        </p:txBody>
      </p:sp>
      <p:sp>
        <p:nvSpPr>
          <p:cNvPr id="7" name="Textplatzhalter 4">
            <a:extLst>
              <a:ext uri="{FF2B5EF4-FFF2-40B4-BE49-F238E27FC236}">
                <a16:creationId xmlns:a16="http://schemas.microsoft.com/office/drawing/2014/main" id="{643CC364-4E9C-C7CA-4F47-25C2331523C3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59876" y="4302954"/>
            <a:ext cx="2786063" cy="631825"/>
          </a:xfrm>
        </p:spPr>
        <p:txBody>
          <a:bodyPr lIns="0" rIns="90000">
            <a:noAutofit/>
          </a:bodyPr>
          <a:lstStyle>
            <a:lvl1pPr marL="0" marR="0" indent="0" algn="l" defTabSz="6858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 sz="900">
                <a:latin typeface="+mj-lt"/>
              </a:defRPr>
            </a:lvl1pPr>
          </a:lstStyle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lang="de-DE" dirty="0"/>
              <a:t>Name</a:t>
            </a:r>
            <a:br>
              <a:rPr lang="de-DE" dirty="0"/>
            </a:br>
            <a:r>
              <a:rPr lang="de-DE" dirty="0"/>
              <a:t>Abteilung</a:t>
            </a:r>
            <a:br>
              <a:rPr lang="de-DE" dirty="0"/>
            </a:br>
            <a:r>
              <a:rPr lang="de-DE" dirty="0"/>
              <a:t>Position</a:t>
            </a:r>
          </a:p>
        </p:txBody>
      </p:sp>
      <p:pic>
        <p:nvPicPr>
          <p:cNvPr id="26" name="Grafik 25">
            <a:extLst>
              <a:ext uri="{FF2B5EF4-FFF2-40B4-BE49-F238E27FC236}">
                <a16:creationId xmlns:a16="http://schemas.microsoft.com/office/drawing/2014/main" id="{7D93ED1E-7738-7C3C-0356-F643FBF83674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3" r="353"/>
          <a:stretch/>
        </p:blipFill>
        <p:spPr>
          <a:xfrm>
            <a:off x="8041505" y="4430711"/>
            <a:ext cx="946020" cy="431151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28" name="Grafik 27">
            <a:extLst>
              <a:ext uri="{FF2B5EF4-FFF2-40B4-BE49-F238E27FC236}">
                <a16:creationId xmlns:a16="http://schemas.microsoft.com/office/drawing/2014/main" id="{33EFB39F-01D4-F149-F5A3-9A5F5700B25E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1442" y="4434510"/>
            <a:ext cx="1084218" cy="435779"/>
          </a:xfrm>
          <a:prstGeom prst="rect">
            <a:avLst/>
          </a:prstGeom>
        </p:spPr>
      </p:pic>
      <p:pic>
        <p:nvPicPr>
          <p:cNvPr id="27" name="Grafik 26">
            <a:extLst>
              <a:ext uri="{FF2B5EF4-FFF2-40B4-BE49-F238E27FC236}">
                <a16:creationId xmlns:a16="http://schemas.microsoft.com/office/drawing/2014/main" id="{7729E970-BEA7-70D9-77E6-6ECF5EA6EA73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52231" y="4290577"/>
            <a:ext cx="1252703" cy="7111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0738160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gra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>
          <a:xfrm>
            <a:off x="189503" y="4913480"/>
            <a:ext cx="3086100" cy="108000"/>
          </a:xfrm>
        </p:spPr>
        <p:txBody>
          <a:bodyPr/>
          <a:lstStyle/>
          <a:p>
            <a:fld id="{C14075F3-F5BF-419D-BE50-EBF9B68250F3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A3A8C604-F187-1436-2FE5-3CFD5D32B613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765313" y="617182"/>
            <a:ext cx="1422482" cy="296029"/>
          </a:xfrm>
          <a:solidFill>
            <a:schemeClr val="bg1"/>
          </a:solidFill>
        </p:spPr>
        <p:txBody>
          <a:bodyPr wrap="none" tIns="72000" bIns="36000" anchor="b" anchorCtr="1">
            <a:spAutoFit/>
          </a:bodyPr>
          <a:lstStyle>
            <a:lvl1pPr algn="l">
              <a:defRPr sz="1350" b="1">
                <a:ln>
                  <a:noFill/>
                </a:ln>
                <a:solidFill>
                  <a:srgbClr val="163771"/>
                </a:solidFill>
              </a:defRPr>
            </a:lvl1pPr>
          </a:lstStyle>
          <a:p>
            <a:r>
              <a:rPr lang="de-DE" dirty="0"/>
              <a:t>ÜBERSCHRIFT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26959699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bla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hteck 5">
            <a:extLst>
              <a:ext uri="{FF2B5EF4-FFF2-40B4-BE49-F238E27FC236}">
                <a16:creationId xmlns:a16="http://schemas.microsoft.com/office/drawing/2014/main" id="{73E608B6-E36C-EDF2-D523-0AE336F0264B}"/>
              </a:ext>
            </a:extLst>
          </p:cNvPr>
          <p:cNvSpPr>
            <a:spLocks/>
          </p:cNvSpPr>
          <p:nvPr userDrawn="1"/>
        </p:nvSpPr>
        <p:spPr>
          <a:xfrm>
            <a:off x="-8465" y="208721"/>
            <a:ext cx="8890499" cy="3973811"/>
          </a:xfrm>
          <a:prstGeom prst="rect">
            <a:avLst/>
          </a:prstGeom>
          <a:gradFill>
            <a:gsLst>
              <a:gs pos="0">
                <a:srgbClr val="163771"/>
              </a:gs>
              <a:gs pos="100000">
                <a:srgbClr val="0B1C3B"/>
              </a:gs>
            </a:gsLst>
            <a:lin ang="10800000" scaled="0"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350" dirty="0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>
          <a:xfrm>
            <a:off x="189503" y="4913480"/>
            <a:ext cx="3086100" cy="108000"/>
          </a:xfrm>
        </p:spPr>
        <p:txBody>
          <a:bodyPr/>
          <a:lstStyle/>
          <a:p>
            <a:fld id="{C14075F3-F5BF-419D-BE50-EBF9B68250F3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A3A8C604-F187-1436-2FE5-3CFD5D32B613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765313" y="617182"/>
            <a:ext cx="1422482" cy="296029"/>
          </a:xfrm>
          <a:solidFill>
            <a:schemeClr val="bg1"/>
          </a:solidFill>
        </p:spPr>
        <p:txBody>
          <a:bodyPr wrap="none" tIns="72000" bIns="36000" anchor="b" anchorCtr="1">
            <a:spAutoFit/>
          </a:bodyPr>
          <a:lstStyle>
            <a:lvl1pPr algn="l">
              <a:defRPr sz="1350" b="1">
                <a:ln>
                  <a:noFill/>
                </a:ln>
                <a:solidFill>
                  <a:srgbClr val="163771"/>
                </a:solidFill>
              </a:defRPr>
            </a:lvl1pPr>
          </a:lstStyle>
          <a:p>
            <a:r>
              <a:rPr lang="de-DE" dirty="0"/>
              <a:t>ÜBERSCHRIFT</a:t>
            </a:r>
            <a:endParaRPr lang="en-US" dirty="0"/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44EFE155-810F-FC59-0008-A871681B53B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alphaModFix amt="8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" y="-1936112"/>
            <a:ext cx="6364223" cy="63611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1716701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wischen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hteck 8">
            <a:extLst>
              <a:ext uri="{FF2B5EF4-FFF2-40B4-BE49-F238E27FC236}">
                <a16:creationId xmlns:a16="http://schemas.microsoft.com/office/drawing/2014/main" id="{9CF922F5-0E5F-1825-C1ED-B15EEA840458}"/>
              </a:ext>
            </a:extLst>
          </p:cNvPr>
          <p:cNvSpPr>
            <a:spLocks/>
          </p:cNvSpPr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gradFill>
            <a:gsLst>
              <a:gs pos="0">
                <a:srgbClr val="163771"/>
              </a:gs>
              <a:gs pos="100000">
                <a:srgbClr val="0B1C3B"/>
              </a:gs>
            </a:gsLst>
            <a:lin ang="10800000" scaled="0"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350" dirty="0">
              <a:solidFill>
                <a:schemeClr val="bg1">
                  <a:lumMod val="85000"/>
                </a:schemeClr>
              </a:solidFill>
            </a:endParaRPr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903A1D57-3279-0999-6A5C-A39C991729A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alphaModFix amt="8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" y="-1936112"/>
            <a:ext cx="6364223" cy="6361118"/>
          </a:xfrm>
          <a:prstGeom prst="rect">
            <a:avLst/>
          </a:prstGeom>
        </p:spPr>
      </p:pic>
      <p:sp>
        <p:nvSpPr>
          <p:cNvPr id="10" name="Foliennummernplatzhalt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4075F3-F5BF-419D-BE50-EBF9B68250F3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583533" y="2089235"/>
            <a:ext cx="5976938" cy="646511"/>
          </a:xfrm>
          <a:noFill/>
        </p:spPr>
        <p:txBody>
          <a:bodyPr anchor="ctr" anchorCtr="0"/>
          <a:lstStyle>
            <a:lvl1pPr algn="ctr">
              <a:defRPr sz="1350">
                <a:solidFill>
                  <a:schemeClr val="bg1"/>
                </a:solidFill>
              </a:defRPr>
            </a:lvl1pPr>
          </a:lstStyle>
          <a:p>
            <a:r>
              <a:rPr lang="de-DE" dirty="0"/>
              <a:t>Zwischenfolie</a:t>
            </a:r>
            <a:endParaRPr lang="en-US" dirty="0"/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268D4F31-8915-95BC-D045-C10B85719999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89" r="1789"/>
          <a:stretch/>
        </p:blipFill>
        <p:spPr>
          <a:xfrm>
            <a:off x="7812430" y="4263653"/>
            <a:ext cx="1108584" cy="64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870171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Zwischen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hteck 8">
            <a:extLst>
              <a:ext uri="{FF2B5EF4-FFF2-40B4-BE49-F238E27FC236}">
                <a16:creationId xmlns:a16="http://schemas.microsoft.com/office/drawing/2014/main" id="{9CF922F5-0E5F-1825-C1ED-B15EEA840458}"/>
              </a:ext>
            </a:extLst>
          </p:cNvPr>
          <p:cNvSpPr>
            <a:spLocks/>
          </p:cNvSpPr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gradFill>
            <a:gsLst>
              <a:gs pos="0">
                <a:srgbClr val="163771"/>
              </a:gs>
              <a:gs pos="100000">
                <a:srgbClr val="0B1C3B"/>
              </a:gs>
            </a:gsLst>
            <a:lin ang="10800000" scaled="0"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350" dirty="0">
              <a:solidFill>
                <a:schemeClr val="bg1">
                  <a:lumMod val="85000"/>
                </a:schemeClr>
              </a:solidFill>
            </a:endParaRPr>
          </a:p>
        </p:txBody>
      </p:sp>
      <p:pic>
        <p:nvPicPr>
          <p:cNvPr id="8" name="Grafik 7">
            <a:extLst>
              <a:ext uri="{FF2B5EF4-FFF2-40B4-BE49-F238E27FC236}">
                <a16:creationId xmlns:a16="http://schemas.microsoft.com/office/drawing/2014/main" id="{7A57E7B5-D1B7-D6AD-F325-B7DD71BF5DE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alphaModFix amt="8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" y="-1936112"/>
            <a:ext cx="6376884" cy="636111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583533" y="2089235"/>
            <a:ext cx="5976938" cy="646511"/>
          </a:xfrm>
          <a:noFill/>
        </p:spPr>
        <p:txBody>
          <a:bodyPr anchor="ctr" anchorCtr="0"/>
          <a:lstStyle>
            <a:lvl1pPr algn="ctr">
              <a:defRPr sz="1350">
                <a:solidFill>
                  <a:schemeClr val="bg1"/>
                </a:solidFill>
              </a:defRPr>
            </a:lvl1pPr>
          </a:lstStyle>
          <a:p>
            <a:r>
              <a:rPr lang="de-DE" dirty="0"/>
              <a:t>Zwischenfolie</a:t>
            </a:r>
            <a:endParaRPr lang="en-US" dirty="0"/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5652F698-C65F-C02A-2FE5-26C7E2259BEE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89" r="1789"/>
          <a:stretch/>
        </p:blipFill>
        <p:spPr>
          <a:xfrm>
            <a:off x="7812430" y="4263653"/>
            <a:ext cx="1108584" cy="64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130944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Vollbild mit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Bildplatzhalter 2">
            <a:extLst>
              <a:ext uri="{FF2B5EF4-FFF2-40B4-BE49-F238E27FC236}">
                <a16:creationId xmlns:a16="http://schemas.microsoft.com/office/drawing/2014/main" id="{D163806C-2562-C124-ABDD-97863B05188C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0" y="0"/>
            <a:ext cx="9144000" cy="5143500"/>
          </a:xfrm>
        </p:spPr>
        <p:txBody>
          <a:bodyPr/>
          <a:lstStyle/>
          <a:p>
            <a:endParaRPr lang="de-DE"/>
          </a:p>
        </p:txBody>
      </p:sp>
      <p:pic>
        <p:nvPicPr>
          <p:cNvPr id="2" name="Grafik 1">
            <a:extLst>
              <a:ext uri="{FF2B5EF4-FFF2-40B4-BE49-F238E27FC236}">
                <a16:creationId xmlns:a16="http://schemas.microsoft.com/office/drawing/2014/main" id="{E3A7C2EC-D858-D076-4EA0-3C241298656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89" r="1789"/>
          <a:stretch/>
        </p:blipFill>
        <p:spPr>
          <a:xfrm>
            <a:off x="7812430" y="4263653"/>
            <a:ext cx="1108584" cy="64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720957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edien (Vollbild) ohne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Bildplatzhalter 4" hidden="1">
            <a:extLst>
              <a:ext uri="{FF2B5EF4-FFF2-40B4-BE49-F238E27FC236}">
                <a16:creationId xmlns:a16="http://schemas.microsoft.com/office/drawing/2014/main" id="{45EDBF8D-D379-97C2-0ECB-A76E097D04CC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0" y="0"/>
            <a:ext cx="9144000" cy="5143500"/>
          </a:xfrm>
        </p:spPr>
        <p:txBody>
          <a:bodyPr/>
          <a:lstStyle/>
          <a:p>
            <a:endParaRPr lang="de-DE"/>
          </a:p>
        </p:txBody>
      </p:sp>
      <p:sp>
        <p:nvSpPr>
          <p:cNvPr id="9" name="Rechteck 8">
            <a:extLst>
              <a:ext uri="{FF2B5EF4-FFF2-40B4-BE49-F238E27FC236}">
                <a16:creationId xmlns:a16="http://schemas.microsoft.com/office/drawing/2014/main" id="{9CF922F5-0E5F-1825-C1ED-B15EEA840458}"/>
              </a:ext>
            </a:extLst>
          </p:cNvPr>
          <p:cNvSpPr>
            <a:spLocks/>
          </p:cNvSpPr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16377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350" dirty="0">
              <a:solidFill>
                <a:schemeClr val="bg1">
                  <a:lumMod val="85000"/>
                </a:schemeClr>
              </a:solidFill>
            </a:endParaRPr>
          </a:p>
        </p:txBody>
      </p:sp>
      <p:pic>
        <p:nvPicPr>
          <p:cNvPr id="2" name="Grafik 1">
            <a:extLst>
              <a:ext uri="{FF2B5EF4-FFF2-40B4-BE49-F238E27FC236}">
                <a16:creationId xmlns:a16="http://schemas.microsoft.com/office/drawing/2014/main" id="{BF25DF2F-F3A2-90AA-63E4-5106B615D68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89" r="1789"/>
          <a:stretch/>
        </p:blipFill>
        <p:spPr>
          <a:xfrm>
            <a:off x="7812430" y="4263653"/>
            <a:ext cx="1108584" cy="64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00172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bschlus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hteck 11">
            <a:extLst>
              <a:ext uri="{FF2B5EF4-FFF2-40B4-BE49-F238E27FC236}">
                <a16:creationId xmlns:a16="http://schemas.microsoft.com/office/drawing/2014/main" id="{6B7EE4C7-750E-9D7B-E51A-12EC76472EE5}"/>
              </a:ext>
            </a:extLst>
          </p:cNvPr>
          <p:cNvSpPr>
            <a:spLocks/>
          </p:cNvSpPr>
          <p:nvPr userDrawn="1"/>
        </p:nvSpPr>
        <p:spPr>
          <a:xfrm>
            <a:off x="2" y="208722"/>
            <a:ext cx="8890499" cy="3881052"/>
          </a:xfrm>
          <a:prstGeom prst="rect">
            <a:avLst/>
          </a:prstGeom>
          <a:gradFill>
            <a:gsLst>
              <a:gs pos="0">
                <a:srgbClr val="163771"/>
              </a:gs>
              <a:gs pos="100000">
                <a:srgbClr val="0B1C3B"/>
              </a:gs>
            </a:gsLst>
            <a:lin ang="10800000" scaled="0"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350" dirty="0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854765" y="2658059"/>
            <a:ext cx="3955775" cy="297656"/>
          </a:xfrm>
          <a:prstGeom prst="rect">
            <a:avLst/>
          </a:prstGeom>
        </p:spPr>
        <p:txBody>
          <a:bodyPr lIns="0" anchor="t">
            <a:noAutofit/>
          </a:bodyPr>
          <a:lstStyle>
            <a:lvl1pPr marL="0" indent="0" algn="l">
              <a:buNone/>
              <a:defRPr sz="1800" b="0">
                <a:solidFill>
                  <a:schemeClr val="bg1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de-DE" dirty="0"/>
              <a:t>Vorname Name</a:t>
            </a:r>
            <a:endParaRPr lang="en-US" dirty="0"/>
          </a:p>
        </p:txBody>
      </p:sp>
      <p:sp>
        <p:nvSpPr>
          <p:cNvPr id="8" name="Rechteck 7"/>
          <p:cNvSpPr/>
          <p:nvPr userDrawn="1"/>
        </p:nvSpPr>
        <p:spPr>
          <a:xfrm>
            <a:off x="854763" y="2414298"/>
            <a:ext cx="4168632" cy="427145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pPr lvl="0" defTabSz="685800">
              <a:lnSpc>
                <a:spcPct val="90000"/>
              </a:lnSpc>
              <a:spcBef>
                <a:spcPct val="0"/>
              </a:spcBef>
              <a:buNone/>
            </a:pPr>
            <a:r>
              <a:rPr lang="de-DE" sz="900" b="0" dirty="0">
                <a:solidFill>
                  <a:schemeClr val="bg1"/>
                </a:solidFill>
                <a:latin typeface="+mn-lt"/>
                <a:ea typeface="+mj-ea"/>
                <a:cs typeface="+mj-cs"/>
              </a:rPr>
              <a:t>Ihr/e Ansprechpartner/in:</a:t>
            </a:r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F611D1D0-8821-28AF-F2BC-17D4B65CD698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755375" y="1620449"/>
            <a:ext cx="2371460" cy="368750"/>
          </a:xfrm>
          <a:solidFill>
            <a:schemeClr val="bg1"/>
          </a:solidFill>
        </p:spPr>
        <p:txBody>
          <a:bodyPr wrap="none" tIns="36000" anchor="b" anchorCtr="0">
            <a:spAutoFit/>
          </a:bodyPr>
          <a:lstStyle>
            <a:lvl1pPr algn="l">
              <a:defRPr sz="2400">
                <a:ln>
                  <a:noFill/>
                </a:ln>
                <a:solidFill>
                  <a:srgbClr val="163771"/>
                </a:solidFill>
              </a:defRPr>
            </a:lvl1pPr>
          </a:lstStyle>
          <a:p>
            <a:r>
              <a:rPr lang="de-DE" dirty="0"/>
              <a:t>VIELEN DANK!</a:t>
            </a:r>
            <a:endParaRPr lang="en-US" dirty="0"/>
          </a:p>
        </p:txBody>
      </p:sp>
      <p:sp>
        <p:nvSpPr>
          <p:cNvPr id="22" name="Textplatzhalter 5">
            <a:extLst>
              <a:ext uri="{FF2B5EF4-FFF2-40B4-BE49-F238E27FC236}">
                <a16:creationId xmlns:a16="http://schemas.microsoft.com/office/drawing/2014/main" id="{81BF8956-5A47-0E73-E088-D56AD8952DD4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54763" y="4370595"/>
            <a:ext cx="2376487" cy="573881"/>
          </a:xfrm>
        </p:spPr>
        <p:txBody>
          <a:bodyPr lIns="0"/>
          <a:lstStyle>
            <a:lvl1pPr>
              <a:lnSpc>
                <a:spcPts val="1140"/>
              </a:lnSpc>
              <a:defRPr/>
            </a:lvl1pPr>
            <a:lvl5pPr marL="469106" indent="0">
              <a:buNone/>
              <a:defRPr/>
            </a:lvl5pPr>
          </a:lstStyle>
          <a:p>
            <a:r>
              <a:rPr lang="de-DE" sz="825" dirty="0">
                <a:solidFill>
                  <a:schemeClr val="bg1">
                    <a:lumMod val="65000"/>
                  </a:schemeClr>
                </a:solidFill>
              </a:rPr>
              <a:t>Telefon</a:t>
            </a:r>
            <a:br>
              <a:rPr lang="de-DE" sz="825" dirty="0">
                <a:solidFill>
                  <a:schemeClr val="bg1">
                    <a:lumMod val="65000"/>
                  </a:schemeClr>
                </a:solidFill>
              </a:rPr>
            </a:br>
            <a:r>
              <a:rPr lang="de-DE" sz="825" dirty="0">
                <a:solidFill>
                  <a:schemeClr val="bg1">
                    <a:lumMod val="65000"/>
                  </a:schemeClr>
                </a:solidFill>
              </a:rPr>
              <a:t>Mobil</a:t>
            </a:r>
            <a:br>
              <a:rPr lang="de-DE" sz="825" dirty="0">
                <a:solidFill>
                  <a:schemeClr val="bg1">
                    <a:lumMod val="65000"/>
                  </a:schemeClr>
                </a:solidFill>
              </a:rPr>
            </a:br>
            <a:r>
              <a:rPr lang="de-DE" sz="825" dirty="0">
                <a:solidFill>
                  <a:schemeClr val="bg1">
                    <a:lumMod val="65000"/>
                  </a:schemeClr>
                </a:solidFill>
              </a:rPr>
              <a:t>web</a:t>
            </a:r>
          </a:p>
          <a:p>
            <a:pPr lvl="4"/>
            <a:endParaRPr lang="de-DE" dirty="0"/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267A9F86-4FA3-4222-29C3-3CAE158ACE39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54765" y="3112356"/>
            <a:ext cx="3319463" cy="332399"/>
          </a:xfrm>
          <a:noFill/>
        </p:spPr>
        <p:txBody>
          <a:bodyPr lIns="0">
            <a:normAutofit/>
          </a:bodyPr>
          <a:lstStyle>
            <a:lvl1pPr marL="0" marR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 sz="900" b="0">
                <a:solidFill>
                  <a:schemeClr val="bg1"/>
                </a:solidFill>
              </a:defRPr>
            </a:lvl1pPr>
          </a:lstStyle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lang="de-DE" dirty="0"/>
              <a:t>Funktion</a:t>
            </a:r>
            <a:br>
              <a:rPr lang="de-DE" dirty="0"/>
            </a:br>
            <a:r>
              <a:rPr lang="de-DE" dirty="0"/>
              <a:t>E-Mail</a:t>
            </a:r>
          </a:p>
        </p:txBody>
      </p:sp>
      <p:grpSp>
        <p:nvGrpSpPr>
          <p:cNvPr id="7" name="Gruppieren 6">
            <a:extLst>
              <a:ext uri="{FF2B5EF4-FFF2-40B4-BE49-F238E27FC236}">
                <a16:creationId xmlns:a16="http://schemas.microsoft.com/office/drawing/2014/main" id="{CD97DD1D-3E6F-29D7-9083-29F00C1CA375}"/>
              </a:ext>
            </a:extLst>
          </p:cNvPr>
          <p:cNvGrpSpPr/>
          <p:nvPr userDrawn="1"/>
        </p:nvGrpSpPr>
        <p:grpSpPr>
          <a:xfrm>
            <a:off x="5980868" y="4285169"/>
            <a:ext cx="3061642" cy="686395"/>
            <a:chOff x="5980868" y="4285169"/>
            <a:chExt cx="3061642" cy="686395"/>
          </a:xfrm>
        </p:grpSpPr>
        <p:grpSp>
          <p:nvGrpSpPr>
            <p:cNvPr id="9" name="Gruppieren 8">
              <a:extLst>
                <a:ext uri="{FF2B5EF4-FFF2-40B4-BE49-F238E27FC236}">
                  <a16:creationId xmlns:a16="http://schemas.microsoft.com/office/drawing/2014/main" id="{440F941E-A904-0C4F-9E4A-C4E1E481E70B}"/>
                </a:ext>
              </a:extLst>
            </p:cNvPr>
            <p:cNvGrpSpPr/>
            <p:nvPr userDrawn="1"/>
          </p:nvGrpSpPr>
          <p:grpSpPr>
            <a:xfrm>
              <a:off x="7224099" y="4285169"/>
              <a:ext cx="1818411" cy="686395"/>
              <a:chOff x="7224099" y="4285169"/>
              <a:chExt cx="1818411" cy="686395"/>
            </a:xfrm>
          </p:grpSpPr>
          <p:sp>
            <p:nvSpPr>
              <p:cNvPr id="11" name="Rechteck 10">
                <a:extLst>
                  <a:ext uri="{FF2B5EF4-FFF2-40B4-BE49-F238E27FC236}">
                    <a16:creationId xmlns:a16="http://schemas.microsoft.com/office/drawing/2014/main" id="{53375C66-189C-5077-67C3-73B09E2B6352}"/>
                  </a:ext>
                </a:extLst>
              </p:cNvPr>
              <p:cNvSpPr/>
              <p:nvPr userDrawn="1"/>
            </p:nvSpPr>
            <p:spPr>
              <a:xfrm>
                <a:off x="7580376" y="4302954"/>
                <a:ext cx="1301658" cy="631825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pic>
            <p:nvPicPr>
              <p:cNvPr id="14" name="Grafik 13">
                <a:extLst>
                  <a:ext uri="{FF2B5EF4-FFF2-40B4-BE49-F238E27FC236}">
                    <a16:creationId xmlns:a16="http://schemas.microsoft.com/office/drawing/2014/main" id="{B85C87FA-73DD-4794-0CF7-64048C54835A}"/>
                  </a:ext>
                </a:extLst>
              </p:cNvPr>
              <p:cNvPicPr>
                <a:picLocks noChangeAspect="1"/>
              </p:cNvPicPr>
              <p:nvPr userDrawn="1"/>
            </p:nvPicPr>
            <p:blipFill rotWithShape="1">
              <a:blip r:embed="rId2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 l="7213"/>
              <a:stretch/>
            </p:blipFill>
            <p:spPr>
              <a:xfrm>
                <a:off x="7224099" y="4285169"/>
                <a:ext cx="1818411" cy="686395"/>
              </a:xfrm>
              <a:prstGeom prst="rect">
                <a:avLst/>
              </a:prstGeom>
            </p:spPr>
          </p:pic>
        </p:grpSp>
        <p:pic>
          <p:nvPicPr>
            <p:cNvPr id="10" name="Grafik 9" descr="Ein Bild, das Text enthält.&#10;&#10;Automatisch generierte Beschreibung">
              <a:extLst>
                <a:ext uri="{FF2B5EF4-FFF2-40B4-BE49-F238E27FC236}">
                  <a16:creationId xmlns:a16="http://schemas.microsoft.com/office/drawing/2014/main" id="{D29FFC10-8819-3597-C2B9-294FB23D920C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980868" y="4424317"/>
              <a:ext cx="1034937" cy="41597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89156044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872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gole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feld 7">
            <a:extLst>
              <a:ext uri="{FF2B5EF4-FFF2-40B4-BE49-F238E27FC236}">
                <a16:creationId xmlns:a16="http://schemas.microsoft.com/office/drawing/2014/main" id="{205AB763-082A-7EDF-E50A-266EEC759C6D}"/>
              </a:ext>
            </a:extLst>
          </p:cNvPr>
          <p:cNvSpPr txBox="1"/>
          <p:nvPr userDrawn="1"/>
        </p:nvSpPr>
        <p:spPr>
          <a:xfrm>
            <a:off x="568805" y="320484"/>
            <a:ext cx="8006391" cy="18697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sz="3000" dirty="0"/>
              <a:t>+++ keine Präsentationsfolie +++</a:t>
            </a:r>
          </a:p>
          <a:p>
            <a:endParaRPr lang="de-DE" sz="3600" dirty="0">
              <a:solidFill>
                <a:srgbClr val="27B6C6"/>
              </a:solidFill>
            </a:endParaRPr>
          </a:p>
          <a:p>
            <a:pPr algn="ctr"/>
            <a:r>
              <a:rPr lang="de-DE" sz="3600" b="1" dirty="0">
                <a:solidFill>
                  <a:srgbClr val="27B6C6"/>
                </a:solidFill>
              </a:rPr>
              <a:t>Zusatzlogos</a:t>
            </a:r>
          </a:p>
          <a:p>
            <a:pPr algn="ctr"/>
            <a:r>
              <a:rPr lang="de-DE" sz="1350" dirty="0"/>
              <a:t>für </a:t>
            </a:r>
            <a:r>
              <a:rPr lang="de-DE" sz="1350" dirty="0" err="1"/>
              <a:t>copy+paste</a:t>
            </a:r>
            <a:endParaRPr lang="de-DE" sz="1350" dirty="0"/>
          </a:p>
        </p:txBody>
      </p:sp>
      <p:pic>
        <p:nvPicPr>
          <p:cNvPr id="10" name="Grafik 9">
            <a:extLst>
              <a:ext uri="{FF2B5EF4-FFF2-40B4-BE49-F238E27FC236}">
                <a16:creationId xmlns:a16="http://schemas.microsoft.com/office/drawing/2014/main" id="{CCADAAAC-C03B-3F74-97BA-5990FCEC665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00223" y="4283544"/>
            <a:ext cx="1281716" cy="793730"/>
          </a:xfrm>
          <a:prstGeom prst="rect">
            <a:avLst/>
          </a:prstGeom>
        </p:spPr>
      </p:pic>
      <p:pic>
        <p:nvPicPr>
          <p:cNvPr id="12" name="Grafik 11">
            <a:extLst>
              <a:ext uri="{FF2B5EF4-FFF2-40B4-BE49-F238E27FC236}">
                <a16:creationId xmlns:a16="http://schemas.microsoft.com/office/drawing/2014/main" id="{7AED30E7-5DCB-2BD4-34B0-5D34E0CCCAA3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12077" y="4415410"/>
            <a:ext cx="1027556" cy="2480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60325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elfolie_bla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eck 3">
            <a:extLst>
              <a:ext uri="{FF2B5EF4-FFF2-40B4-BE49-F238E27FC236}">
                <a16:creationId xmlns:a16="http://schemas.microsoft.com/office/drawing/2014/main" id="{EF79B31D-B992-CE04-EEAF-88D08FE1DC4E}"/>
              </a:ext>
            </a:extLst>
          </p:cNvPr>
          <p:cNvSpPr/>
          <p:nvPr userDrawn="1"/>
        </p:nvSpPr>
        <p:spPr>
          <a:xfrm>
            <a:off x="6752231" y="4290576"/>
            <a:ext cx="2129803" cy="71114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ln>
                <a:solidFill>
                  <a:schemeClr val="bg1"/>
                </a:solidFill>
              </a:ln>
              <a:solidFill>
                <a:schemeClr val="bg1"/>
              </a:solidFill>
            </a:endParaRPr>
          </a:p>
        </p:txBody>
      </p:sp>
      <p:sp>
        <p:nvSpPr>
          <p:cNvPr id="15" name="Bildplatzhalter 14">
            <a:extLst>
              <a:ext uri="{FF2B5EF4-FFF2-40B4-BE49-F238E27FC236}">
                <a16:creationId xmlns:a16="http://schemas.microsoft.com/office/drawing/2014/main" id="{BE6EE171-F59E-1BEC-8294-0A2D5BD3B3BE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187656"/>
            <a:ext cx="8855075" cy="4019550"/>
          </a:xfrm>
        </p:spPr>
        <p:txBody>
          <a:bodyPr/>
          <a:lstStyle/>
          <a:p>
            <a:endParaRPr lang="de-DE" dirty="0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755373" y="1620449"/>
            <a:ext cx="1481794" cy="367200"/>
          </a:xfrm>
          <a:solidFill>
            <a:schemeClr val="bg1"/>
          </a:solidFill>
        </p:spPr>
        <p:txBody>
          <a:bodyPr wrap="none" tIns="36000" bIns="0" anchor="b" anchorCtr="0">
            <a:spAutoFit/>
          </a:bodyPr>
          <a:lstStyle>
            <a:lvl1pPr algn="l">
              <a:defRPr sz="2400">
                <a:ln>
                  <a:noFill/>
                </a:ln>
                <a:solidFill>
                  <a:srgbClr val="163771"/>
                </a:solidFill>
              </a:defRPr>
            </a:lvl1pPr>
          </a:lstStyle>
          <a:p>
            <a:r>
              <a:rPr lang="de-DE" dirty="0"/>
              <a:t>MASTER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0400" y="2948400"/>
            <a:ext cx="3389916" cy="276999"/>
          </a:xfrm>
          <a:prstGeom prst="rect">
            <a:avLst/>
          </a:prstGeom>
        </p:spPr>
        <p:txBody>
          <a:bodyPr lIns="0" anchor="t">
            <a:spAutoFit/>
          </a:bodyPr>
          <a:lstStyle>
            <a:lvl1pPr marL="0" indent="0" algn="l">
              <a:buNone/>
              <a:defRPr sz="1200" b="0">
                <a:solidFill>
                  <a:schemeClr val="bg1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de-DE" dirty="0"/>
              <a:t>Master-Untertitelformat bearbeiten</a:t>
            </a:r>
            <a:endParaRPr lang="en-US" dirty="0"/>
          </a:p>
        </p:txBody>
      </p:sp>
      <p:sp>
        <p:nvSpPr>
          <p:cNvPr id="14" name="Textplatzhalter 13">
            <a:extLst>
              <a:ext uri="{FF2B5EF4-FFF2-40B4-BE49-F238E27FC236}">
                <a16:creationId xmlns:a16="http://schemas.microsoft.com/office/drawing/2014/main" id="{DE5F92A5-2197-D183-724D-C5DF18C1FDE9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55649" y="2079712"/>
            <a:ext cx="1941557" cy="405683"/>
          </a:xfrm>
          <a:solidFill>
            <a:schemeClr val="bg1"/>
          </a:solidFill>
        </p:spPr>
        <p:txBody>
          <a:bodyPr wrap="none" tIns="0" bIns="36000" anchor="t" anchorCtr="0">
            <a:spAutoFit/>
          </a:bodyPr>
          <a:lstStyle>
            <a:lvl1pPr>
              <a:defRPr sz="2400" b="1">
                <a:solidFill>
                  <a:srgbClr val="163771"/>
                </a:solidFill>
              </a:defRPr>
            </a:lvl1pPr>
          </a:lstStyle>
          <a:p>
            <a:pPr lvl="0"/>
            <a:r>
              <a:rPr lang="de-DE" dirty="0"/>
              <a:t>TITELFOLIE</a:t>
            </a:r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7A1C23BE-2C70-9176-8FF8-FED115F6E1A2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60400" y="4327626"/>
            <a:ext cx="2786063" cy="631825"/>
          </a:xfrm>
        </p:spPr>
        <p:txBody>
          <a:bodyPr lIns="0" rIns="90000" bIns="46800">
            <a:noAutofit/>
          </a:bodyPr>
          <a:lstStyle>
            <a:lvl1pPr marL="0" marR="0" indent="0" algn="l" defTabSz="6858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 sz="900">
                <a:latin typeface="+mj-lt"/>
              </a:defRPr>
            </a:lvl1pPr>
          </a:lstStyle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lang="de-DE" dirty="0"/>
              <a:t>Name</a:t>
            </a:r>
            <a:br>
              <a:rPr lang="de-DE" dirty="0"/>
            </a:br>
            <a:r>
              <a:rPr lang="de-DE" dirty="0"/>
              <a:t>Abteilung</a:t>
            </a:r>
            <a:br>
              <a:rPr lang="de-DE" dirty="0"/>
            </a:br>
            <a:r>
              <a:rPr lang="de-DE" dirty="0"/>
              <a:t>Position</a:t>
            </a:r>
          </a:p>
        </p:txBody>
      </p:sp>
      <p:pic>
        <p:nvPicPr>
          <p:cNvPr id="11" name="Grafik 10">
            <a:extLst>
              <a:ext uri="{FF2B5EF4-FFF2-40B4-BE49-F238E27FC236}">
                <a16:creationId xmlns:a16="http://schemas.microsoft.com/office/drawing/2014/main" id="{1B34FF5F-4FFF-0457-223B-3AA0FEA17A9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486"/>
          <a:stretch/>
        </p:blipFill>
        <p:spPr>
          <a:xfrm>
            <a:off x="6806019" y="4290577"/>
            <a:ext cx="1183979" cy="711147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12" name="Grafik 11">
            <a:extLst>
              <a:ext uri="{FF2B5EF4-FFF2-40B4-BE49-F238E27FC236}">
                <a16:creationId xmlns:a16="http://schemas.microsoft.com/office/drawing/2014/main" id="{852705B4-A93D-542A-84FA-B3C38FCD2583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85230" y="4434510"/>
            <a:ext cx="1084218" cy="435779"/>
          </a:xfrm>
          <a:prstGeom prst="rect">
            <a:avLst/>
          </a:prstGeom>
        </p:spPr>
      </p:pic>
      <p:pic>
        <p:nvPicPr>
          <p:cNvPr id="6" name="Grafik 5">
            <a:extLst>
              <a:ext uri="{FF2B5EF4-FFF2-40B4-BE49-F238E27FC236}">
                <a16:creationId xmlns:a16="http://schemas.microsoft.com/office/drawing/2014/main" id="{7AC80E56-F441-6326-8590-BE9837CAED60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3" r="353"/>
          <a:stretch/>
        </p:blipFill>
        <p:spPr>
          <a:xfrm>
            <a:off x="8041505" y="4430711"/>
            <a:ext cx="946020" cy="431151"/>
          </a:xfrm>
          <a:prstGeom prst="rect">
            <a:avLst/>
          </a:prstGeom>
          <a:solidFill>
            <a:schemeClr val="bg1"/>
          </a:solidFill>
        </p:spPr>
      </p:pic>
    </p:spTree>
    <p:extLst>
      <p:ext uri="{BB962C8B-B14F-4D97-AF65-F5344CB8AC3E}">
        <p14:creationId xmlns:p14="http://schemas.microsoft.com/office/powerpoint/2010/main" val="83430523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5585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hteck 5">
            <a:extLst>
              <a:ext uri="{FF2B5EF4-FFF2-40B4-BE49-F238E27FC236}">
                <a16:creationId xmlns:a16="http://schemas.microsoft.com/office/drawing/2014/main" id="{73E608B6-E36C-EDF2-D523-0AE336F0264B}"/>
              </a:ext>
            </a:extLst>
          </p:cNvPr>
          <p:cNvSpPr>
            <a:spLocks/>
          </p:cNvSpPr>
          <p:nvPr userDrawn="1"/>
        </p:nvSpPr>
        <p:spPr>
          <a:xfrm>
            <a:off x="2" y="216176"/>
            <a:ext cx="8880387" cy="3968646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350" dirty="0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>
          <a:xfrm>
            <a:off x="189503" y="4913480"/>
            <a:ext cx="3086100" cy="108000"/>
          </a:xfrm>
        </p:spPr>
        <p:txBody>
          <a:bodyPr/>
          <a:lstStyle/>
          <a:p>
            <a:fld id="{C14075F3-F5BF-419D-BE50-EBF9B68250F3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243A1C87-BA17-6189-664A-3C95C077770D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766559" y="1333268"/>
            <a:ext cx="1310272" cy="405102"/>
          </a:xfrm>
          <a:solidFill>
            <a:schemeClr val="bg1"/>
          </a:solidFill>
        </p:spPr>
        <p:txBody>
          <a:bodyPr wrap="none" tIns="36000" bIns="36000" anchor="b" anchorCtr="0">
            <a:spAutoFit/>
          </a:bodyPr>
          <a:lstStyle>
            <a:lvl1pPr algn="l">
              <a:defRPr sz="2400">
                <a:ln>
                  <a:noFill/>
                </a:ln>
                <a:solidFill>
                  <a:srgbClr val="163771"/>
                </a:solidFill>
              </a:defRPr>
            </a:lvl1pPr>
          </a:lstStyle>
          <a:p>
            <a:r>
              <a:rPr lang="de-DE" dirty="0"/>
              <a:t>Agenda</a:t>
            </a:r>
            <a:endParaRPr lang="en-US" dirty="0"/>
          </a:p>
        </p:txBody>
      </p:sp>
      <p:sp>
        <p:nvSpPr>
          <p:cNvPr id="12" name="Subtitle 2">
            <a:extLst>
              <a:ext uri="{FF2B5EF4-FFF2-40B4-BE49-F238E27FC236}">
                <a16:creationId xmlns:a16="http://schemas.microsoft.com/office/drawing/2014/main" id="{EFC2A376-E344-ECC4-9964-8A9D4A2A08A4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755373" y="890167"/>
            <a:ext cx="3389916" cy="436352"/>
          </a:xfrm>
          <a:prstGeom prst="rect">
            <a:avLst/>
          </a:prstGeom>
        </p:spPr>
        <p:txBody>
          <a:bodyPr lIns="0" anchor="t">
            <a:normAutofit/>
          </a:bodyPr>
          <a:lstStyle>
            <a:lvl1pPr marL="0" indent="0" algn="l">
              <a:buNone/>
              <a:defRPr sz="1200" b="0">
                <a:solidFill>
                  <a:srgbClr val="163771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de-DE" dirty="0"/>
              <a:t>Agenda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91364479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5311" y="1505779"/>
            <a:ext cx="6231837" cy="1323440"/>
          </a:xfrm>
          <a:prstGeom prst="rect">
            <a:avLst/>
          </a:prstGeom>
        </p:spPr>
        <p:txBody>
          <a:bodyPr>
            <a:noAutofit/>
          </a:bodyPr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  <a:endParaRPr lang="en-US" dirty="0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>
          <a:xfrm>
            <a:off x="189503" y="4913480"/>
            <a:ext cx="3086100" cy="108000"/>
          </a:xfrm>
        </p:spPr>
        <p:txBody>
          <a:bodyPr/>
          <a:lstStyle/>
          <a:p>
            <a:fld id="{C14075F3-F5BF-419D-BE50-EBF9B68250F3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51956657-5A62-DF1A-CFD6-DE066738F3D9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765313" y="617182"/>
            <a:ext cx="1422482" cy="296029"/>
          </a:xfrm>
          <a:solidFill>
            <a:srgbClr val="163771"/>
          </a:solidFill>
        </p:spPr>
        <p:txBody>
          <a:bodyPr wrap="none" tIns="72000" bIns="36000" anchor="b" anchorCtr="1">
            <a:spAutoFit/>
          </a:bodyPr>
          <a:lstStyle>
            <a:lvl1pPr algn="l">
              <a:defRPr sz="1350" b="1">
                <a:ln>
                  <a:noFill/>
                </a:ln>
                <a:solidFill>
                  <a:schemeClr val="bg1"/>
                </a:solidFill>
              </a:defRPr>
            </a:lvl1pPr>
          </a:lstStyle>
          <a:p>
            <a:r>
              <a:rPr lang="de-DE" dirty="0"/>
              <a:t>ÜBERSCHRIFT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66048377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Inhalt_gra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eck 6">
            <a:extLst>
              <a:ext uri="{FF2B5EF4-FFF2-40B4-BE49-F238E27FC236}">
                <a16:creationId xmlns:a16="http://schemas.microsoft.com/office/drawing/2014/main" id="{0D66FE59-8D1F-819A-3892-577D9BEC5344}"/>
              </a:ext>
            </a:extLst>
          </p:cNvPr>
          <p:cNvSpPr>
            <a:spLocks/>
          </p:cNvSpPr>
          <p:nvPr userDrawn="1"/>
        </p:nvSpPr>
        <p:spPr>
          <a:xfrm>
            <a:off x="2" y="216176"/>
            <a:ext cx="8880387" cy="396864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350" dirty="0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5312" y="1511681"/>
            <a:ext cx="7325140" cy="199329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  <a:endParaRPr lang="en-US" dirty="0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>
          <a:xfrm>
            <a:off x="189503" y="4913480"/>
            <a:ext cx="3086100" cy="108000"/>
          </a:xfrm>
        </p:spPr>
        <p:txBody>
          <a:bodyPr/>
          <a:lstStyle/>
          <a:p>
            <a:fld id="{C14075F3-F5BF-419D-BE50-EBF9B68250F3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D0AAB916-9FFF-955F-4AD7-7822A44CEE4A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765313" y="617182"/>
            <a:ext cx="1422482" cy="296029"/>
          </a:xfrm>
          <a:solidFill>
            <a:srgbClr val="163771"/>
          </a:solidFill>
        </p:spPr>
        <p:txBody>
          <a:bodyPr wrap="none" tIns="72000" bIns="36000" anchor="b" anchorCtr="1">
            <a:spAutoFit/>
          </a:bodyPr>
          <a:lstStyle>
            <a:lvl1pPr algn="l">
              <a:defRPr sz="1350" b="1">
                <a:ln>
                  <a:noFill/>
                </a:ln>
                <a:solidFill>
                  <a:schemeClr val="bg1"/>
                </a:solidFill>
              </a:defRPr>
            </a:lvl1pPr>
          </a:lstStyle>
          <a:p>
            <a:r>
              <a:rPr lang="de-DE" dirty="0"/>
              <a:t>ÜBERSCHRIFT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5699797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_Bild rech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5314" y="1508013"/>
            <a:ext cx="3180523" cy="199329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  <a:endParaRPr lang="en-US" dirty="0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>
          <a:xfrm>
            <a:off x="189503" y="4913480"/>
            <a:ext cx="3086100" cy="108000"/>
          </a:xfrm>
        </p:spPr>
        <p:txBody>
          <a:bodyPr/>
          <a:lstStyle/>
          <a:p>
            <a:fld id="{C14075F3-F5BF-419D-BE50-EBF9B68250F3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4" name="Bildplatzhalter 3">
            <a:extLst>
              <a:ext uri="{FF2B5EF4-FFF2-40B4-BE49-F238E27FC236}">
                <a16:creationId xmlns:a16="http://schemas.microsoft.com/office/drawing/2014/main" id="{1A712ED7-EDA1-5C9F-DE1F-ED8BD36A6197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4322766" y="208360"/>
            <a:ext cx="4463428" cy="3881438"/>
          </a:xfrm>
        </p:spPr>
        <p:txBody>
          <a:bodyPr/>
          <a:lstStyle/>
          <a:p>
            <a:endParaRPr lang="de-DE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D1ED880B-44AC-82D7-4050-7F518E6D5C0E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765313" y="617182"/>
            <a:ext cx="1422482" cy="296029"/>
          </a:xfrm>
          <a:solidFill>
            <a:srgbClr val="163771"/>
          </a:solidFill>
        </p:spPr>
        <p:txBody>
          <a:bodyPr wrap="none" tIns="72000" bIns="36000" anchor="b" anchorCtr="1">
            <a:spAutoFit/>
          </a:bodyPr>
          <a:lstStyle>
            <a:lvl1pPr algn="l">
              <a:defRPr sz="1350" b="1">
                <a:ln>
                  <a:noFill/>
                </a:ln>
                <a:solidFill>
                  <a:schemeClr val="bg1"/>
                </a:solidFill>
              </a:defRPr>
            </a:lvl1pPr>
          </a:lstStyle>
          <a:p>
            <a:r>
              <a:rPr lang="de-DE" dirty="0"/>
              <a:t>ÜBERSCHRIFT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2229195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_Bild link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Bildplatzhalter 3">
            <a:extLst>
              <a:ext uri="{FF2B5EF4-FFF2-40B4-BE49-F238E27FC236}">
                <a16:creationId xmlns:a16="http://schemas.microsoft.com/office/drawing/2014/main" id="{1A712ED7-EDA1-5C9F-DE1F-ED8BD36A6197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2" y="208360"/>
            <a:ext cx="4567237" cy="3881438"/>
          </a:xfrm>
        </p:spPr>
        <p:txBody>
          <a:bodyPr/>
          <a:lstStyle/>
          <a:p>
            <a:endParaRPr lang="de-D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68349" y="1386508"/>
            <a:ext cx="3180523" cy="199329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  <a:endParaRPr lang="en-US" dirty="0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>
          <a:xfrm>
            <a:off x="189503" y="4913480"/>
            <a:ext cx="3086100" cy="108000"/>
          </a:xfrm>
        </p:spPr>
        <p:txBody>
          <a:bodyPr/>
          <a:lstStyle/>
          <a:p>
            <a:fld id="{C14075F3-F5BF-419D-BE50-EBF9B68250F3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3558ADC1-0FCB-AC70-B297-BA2CFE67F489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168349" y="617182"/>
            <a:ext cx="1422482" cy="296029"/>
          </a:xfrm>
          <a:solidFill>
            <a:srgbClr val="163771"/>
          </a:solidFill>
        </p:spPr>
        <p:txBody>
          <a:bodyPr wrap="none" tIns="72000" bIns="36000" anchor="b" anchorCtr="1">
            <a:spAutoFit/>
          </a:bodyPr>
          <a:lstStyle>
            <a:lvl1pPr algn="l">
              <a:defRPr sz="1350" b="1">
                <a:ln>
                  <a:noFill/>
                </a:ln>
                <a:solidFill>
                  <a:schemeClr val="bg1"/>
                </a:solidFill>
              </a:defRPr>
            </a:lvl1pPr>
          </a:lstStyle>
          <a:p>
            <a:r>
              <a:rPr lang="de-DE" dirty="0"/>
              <a:t>ÜBERSCHRIFT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50982743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ext_Bild rech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hteck 5">
            <a:extLst>
              <a:ext uri="{FF2B5EF4-FFF2-40B4-BE49-F238E27FC236}">
                <a16:creationId xmlns:a16="http://schemas.microsoft.com/office/drawing/2014/main" id="{16C30A0D-FB5D-B7FB-1CFD-7FFCAF9DE042}"/>
              </a:ext>
            </a:extLst>
          </p:cNvPr>
          <p:cNvSpPr>
            <a:spLocks/>
          </p:cNvSpPr>
          <p:nvPr userDrawn="1"/>
        </p:nvSpPr>
        <p:spPr>
          <a:xfrm>
            <a:off x="2" y="216176"/>
            <a:ext cx="8766313" cy="388105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350" dirty="0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5314" y="1508013"/>
            <a:ext cx="3180523" cy="199329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  <a:endParaRPr lang="en-US" dirty="0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>
          <a:xfrm>
            <a:off x="189503" y="4913480"/>
            <a:ext cx="3086100" cy="108000"/>
          </a:xfrm>
        </p:spPr>
        <p:txBody>
          <a:bodyPr/>
          <a:lstStyle/>
          <a:p>
            <a:fld id="{C14075F3-F5BF-419D-BE50-EBF9B68250F3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4" name="Bildplatzhalter 3">
            <a:extLst>
              <a:ext uri="{FF2B5EF4-FFF2-40B4-BE49-F238E27FC236}">
                <a16:creationId xmlns:a16="http://schemas.microsoft.com/office/drawing/2014/main" id="{1A712ED7-EDA1-5C9F-DE1F-ED8BD36A6197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4322766" y="208360"/>
            <a:ext cx="4463428" cy="3881438"/>
          </a:xfrm>
        </p:spPr>
        <p:txBody>
          <a:bodyPr/>
          <a:lstStyle/>
          <a:p>
            <a:endParaRPr lang="de-DE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D1ED880B-44AC-82D7-4050-7F518E6D5C0E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765313" y="617182"/>
            <a:ext cx="1422482" cy="296029"/>
          </a:xfrm>
          <a:solidFill>
            <a:srgbClr val="163771"/>
          </a:solidFill>
        </p:spPr>
        <p:txBody>
          <a:bodyPr wrap="none" tIns="72000" bIns="36000" anchor="b" anchorCtr="1">
            <a:spAutoFit/>
          </a:bodyPr>
          <a:lstStyle>
            <a:lvl1pPr algn="l">
              <a:defRPr sz="1350" b="1">
                <a:ln>
                  <a:noFill/>
                </a:ln>
                <a:solidFill>
                  <a:schemeClr val="bg1"/>
                </a:solidFill>
              </a:defRPr>
            </a:lvl1pPr>
          </a:lstStyle>
          <a:p>
            <a:r>
              <a:rPr lang="de-DE" dirty="0"/>
              <a:t>ÜBERSCHRIFT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32447737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ext_Bild link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hteck 5">
            <a:extLst>
              <a:ext uri="{FF2B5EF4-FFF2-40B4-BE49-F238E27FC236}">
                <a16:creationId xmlns:a16="http://schemas.microsoft.com/office/drawing/2014/main" id="{F592A689-6435-43EF-564E-854C33DA40CD}"/>
              </a:ext>
            </a:extLst>
          </p:cNvPr>
          <p:cNvSpPr>
            <a:spLocks/>
          </p:cNvSpPr>
          <p:nvPr userDrawn="1"/>
        </p:nvSpPr>
        <p:spPr>
          <a:xfrm>
            <a:off x="2" y="216176"/>
            <a:ext cx="8766313" cy="388105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350" dirty="0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4" name="Bildplatzhalter 3">
            <a:extLst>
              <a:ext uri="{FF2B5EF4-FFF2-40B4-BE49-F238E27FC236}">
                <a16:creationId xmlns:a16="http://schemas.microsoft.com/office/drawing/2014/main" id="{1A712ED7-EDA1-5C9F-DE1F-ED8BD36A6197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2" y="208360"/>
            <a:ext cx="4567237" cy="3881438"/>
          </a:xfrm>
        </p:spPr>
        <p:txBody>
          <a:bodyPr/>
          <a:lstStyle/>
          <a:p>
            <a:endParaRPr lang="de-D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68349" y="1386508"/>
            <a:ext cx="3180523" cy="199329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  <a:endParaRPr lang="en-US" dirty="0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>
          <a:xfrm>
            <a:off x="189503" y="4913480"/>
            <a:ext cx="3086100" cy="108000"/>
          </a:xfrm>
        </p:spPr>
        <p:txBody>
          <a:bodyPr/>
          <a:lstStyle/>
          <a:p>
            <a:fld id="{C14075F3-F5BF-419D-BE50-EBF9B68250F3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3558ADC1-0FCB-AC70-B297-BA2CFE67F489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168349" y="617182"/>
            <a:ext cx="1422482" cy="296029"/>
          </a:xfrm>
          <a:solidFill>
            <a:srgbClr val="163771"/>
          </a:solidFill>
        </p:spPr>
        <p:txBody>
          <a:bodyPr wrap="none" tIns="72000" bIns="36000" anchor="b" anchorCtr="1">
            <a:spAutoFit/>
          </a:bodyPr>
          <a:lstStyle>
            <a:lvl1pPr algn="l">
              <a:defRPr sz="1350" b="1">
                <a:ln>
                  <a:noFill/>
                </a:ln>
                <a:solidFill>
                  <a:schemeClr val="bg1"/>
                </a:solidFill>
              </a:defRPr>
            </a:lvl1pPr>
          </a:lstStyle>
          <a:p>
            <a:r>
              <a:rPr lang="de-DE" dirty="0"/>
              <a:t>ÜBERSCHRIFT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4559676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37930" y="270003"/>
            <a:ext cx="8458200" cy="341257"/>
          </a:xfrm>
          <a:prstGeom prst="rect">
            <a:avLst/>
          </a:prstGeom>
        </p:spPr>
        <p:txBody>
          <a:bodyPr vert="horz" lIns="90000" tIns="0" rIns="90000" bIns="0" rtlCol="0" anchor="t" anchorCtr="0">
            <a:noAutofit/>
          </a:bodyPr>
          <a:lstStyle/>
          <a:p>
            <a:r>
              <a:rPr lang="de-DE" dirty="0"/>
              <a:t>TITELMASTERFORMAT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37930" y="4905899"/>
            <a:ext cx="3086100" cy="1080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525" b="1">
                <a:solidFill>
                  <a:schemeClr val="tx1"/>
                </a:solidFill>
              </a:defRPr>
            </a:lvl1pPr>
          </a:lstStyle>
          <a:p>
            <a:fld id="{C14075F3-F5BF-419D-BE50-EBF9B68250F3}" type="slidenum">
              <a:rPr lang="de-DE" smtClean="0"/>
              <a:pPr/>
              <a:t>‹Nr.›</a:t>
            </a:fld>
            <a:r>
              <a:rPr lang="de-DE" dirty="0"/>
              <a:t> 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idx="1"/>
          </p:nvPr>
        </p:nvSpPr>
        <p:spPr>
          <a:xfrm>
            <a:off x="337930" y="1221581"/>
            <a:ext cx="8458200" cy="28755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  <a:endParaRPr lang="en-US" dirty="0"/>
          </a:p>
        </p:txBody>
      </p:sp>
      <p:pic>
        <p:nvPicPr>
          <p:cNvPr id="8" name="Grafik 7">
            <a:extLst>
              <a:ext uri="{FF2B5EF4-FFF2-40B4-BE49-F238E27FC236}">
                <a16:creationId xmlns:a16="http://schemas.microsoft.com/office/drawing/2014/main" id="{0BFABC51-A51C-0779-BEA7-4B03EED8C00D}"/>
              </a:ext>
            </a:extLst>
          </p:cNvPr>
          <p:cNvPicPr>
            <a:picLocks noChangeAspect="1"/>
          </p:cNvPicPr>
          <p:nvPr userDrawn="1"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5199" y="4451024"/>
            <a:ext cx="871140" cy="297010"/>
          </a:xfrm>
          <a:prstGeom prst="rect">
            <a:avLst/>
          </a:prstGeom>
        </p:spPr>
      </p:pic>
      <p:pic>
        <p:nvPicPr>
          <p:cNvPr id="3" name="Grafik 2" descr="Ein Bild, das Logo enthält.&#10;&#10;Automatisch generierte Beschreibung">
            <a:extLst>
              <a:ext uri="{FF2B5EF4-FFF2-40B4-BE49-F238E27FC236}">
                <a16:creationId xmlns:a16="http://schemas.microsoft.com/office/drawing/2014/main" id="{CE509CDA-E42F-45AC-D62C-67815F3B9069}"/>
              </a:ext>
            </a:extLst>
          </p:cNvPr>
          <p:cNvPicPr>
            <a:picLocks noChangeAspect="1"/>
          </p:cNvPicPr>
          <p:nvPr userDrawn="1"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28493" y="4462976"/>
            <a:ext cx="894857" cy="21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99140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708" r:id="rId2"/>
    <p:sldLayoutId id="2147483692" r:id="rId3"/>
    <p:sldLayoutId id="2147483662" r:id="rId4"/>
    <p:sldLayoutId id="2147483689" r:id="rId5"/>
    <p:sldLayoutId id="2147483690" r:id="rId6"/>
    <p:sldLayoutId id="2147483691" r:id="rId7"/>
    <p:sldLayoutId id="2147483709" r:id="rId8"/>
    <p:sldLayoutId id="2147483710" r:id="rId9"/>
    <p:sldLayoutId id="2147483693" r:id="rId10"/>
    <p:sldLayoutId id="2147483696" r:id="rId11"/>
    <p:sldLayoutId id="2147483664" r:id="rId12"/>
    <p:sldLayoutId id="2147483697" r:id="rId13"/>
    <p:sldLayoutId id="2147483694" r:id="rId14"/>
    <p:sldLayoutId id="2147483695" r:id="rId15"/>
    <p:sldLayoutId id="2147483683" r:id="rId16"/>
    <p:sldLayoutId id="2147483715" r:id="rId17"/>
  </p:sldLayoutIdLst>
  <p:hf hdr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2400" b="1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0" indent="0" algn="l" defTabSz="6858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FontTx/>
        <a:buNone/>
        <a:defRPr sz="1350" b="0" kern="1200">
          <a:solidFill>
            <a:schemeClr val="tx1"/>
          </a:solidFill>
          <a:latin typeface="+mn-lt"/>
          <a:ea typeface="+mn-ea"/>
          <a:cs typeface="+mn-cs"/>
        </a:defRPr>
      </a:lvl1pPr>
      <a:lvl2pPr marL="136922" indent="-136922" algn="l" defTabSz="134541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2pPr>
      <a:lvl3pPr marL="269081" indent="-132160" algn="l" defTabSz="134541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•"/>
        <a:defRPr lang="de-DE" sz="1200" kern="1200" dirty="0">
          <a:solidFill>
            <a:schemeClr val="tx1"/>
          </a:solidFill>
          <a:latin typeface="+mn-lt"/>
          <a:ea typeface="+mn-ea"/>
          <a:cs typeface="+mn-cs"/>
        </a:defRPr>
      </a:lvl3pPr>
      <a:lvl4pPr marL="469106" indent="-200025" algn="l" defTabSz="234554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•"/>
        <a:tabLst>
          <a:tab pos="269081" algn="l"/>
        </a:tabLst>
        <a:defRPr lang="de-DE" sz="1200" kern="1200" dirty="0">
          <a:solidFill>
            <a:schemeClr val="tx1"/>
          </a:solidFill>
          <a:latin typeface="+mn-lt"/>
          <a:ea typeface="+mn-ea"/>
          <a:cs typeface="+mn-cs"/>
        </a:defRPr>
      </a:lvl4pPr>
      <a:lvl5pPr marL="673894" indent="-204788" algn="l" defTabSz="673894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•"/>
        <a:tabLst>
          <a:tab pos="469106" algn="l"/>
        </a:tabLst>
        <a:defRPr lang="de-DE" sz="1200" kern="1200" dirty="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578" userDrawn="1">
          <p15:clr>
            <a:srgbClr val="F26B43"/>
          </p15:clr>
        </p15:guide>
        <p15:guide id="2" orient="horz" pos="770" userDrawn="1">
          <p15:clr>
            <a:srgbClr val="F26B43"/>
          </p15:clr>
        </p15:guide>
        <p15:guide id="3" orient="horz" pos="3159" userDrawn="1">
          <p15:clr>
            <a:srgbClr val="F26B43"/>
          </p15:clr>
        </p15:guide>
        <p15:guide id="4" orient="horz" pos="2581" userDrawn="1">
          <p15:clr>
            <a:srgbClr val="F26B43"/>
          </p15:clr>
        </p15:guide>
        <p15:guide id="5" pos="2880" userDrawn="1">
          <p15:clr>
            <a:srgbClr val="F26B43"/>
          </p15:clr>
        </p15:guide>
        <p15:guide id="6" pos="101" userDrawn="1">
          <p15:clr>
            <a:srgbClr val="F26B43"/>
          </p15:clr>
        </p15:guide>
        <p15:guide id="7" pos="5541" userDrawn="1">
          <p15:clr>
            <a:srgbClr val="F26B43"/>
          </p15:clr>
        </p15:guide>
        <p15:guide id="8" pos="2931" userDrawn="1">
          <p15:clr>
            <a:srgbClr val="F26B43"/>
          </p15:clr>
        </p15:guide>
        <p15:guide id="9" pos="2829" userDrawn="1">
          <p15:clr>
            <a:srgbClr val="F26B43"/>
          </p15:clr>
        </p15:guide>
        <p15:guide id="10" orient="horz" pos="863" userDrawn="1">
          <p15:clr>
            <a:srgbClr val="F26B43"/>
          </p15:clr>
        </p15:guide>
        <p15:guide id="11" orient="horz" pos="812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jpeg"/><Relationship Id="rId3" Type="http://schemas.openxmlformats.org/officeDocument/2006/relationships/image" Target="../media/image16.jpg"/><Relationship Id="rId7" Type="http://schemas.openxmlformats.org/officeDocument/2006/relationships/image" Target="../media/image20.jpe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9.jpeg"/><Relationship Id="rId5" Type="http://schemas.openxmlformats.org/officeDocument/2006/relationships/image" Target="../media/image18.jpg"/><Relationship Id="rId10" Type="http://schemas.openxmlformats.org/officeDocument/2006/relationships/image" Target="../media/image23.jpeg"/><Relationship Id="rId4" Type="http://schemas.openxmlformats.org/officeDocument/2006/relationships/image" Target="../media/image17.jpg"/><Relationship Id="rId9" Type="http://schemas.openxmlformats.org/officeDocument/2006/relationships/image" Target="../media/image22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8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d 4">
            <a:extLst>
              <a:ext uri="{FF2B5EF4-FFF2-40B4-BE49-F238E27FC236}">
                <a16:creationId xmlns:a16="http://schemas.microsoft.com/office/drawing/2014/main" id="{64C3BE1C-DB0E-BF86-A867-3B15A8C84CB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527" b="4807"/>
          <a:stretch/>
        </p:blipFill>
        <p:spPr>
          <a:xfrm>
            <a:off x="0" y="208360"/>
            <a:ext cx="8866188" cy="3881438"/>
          </a:xfrm>
          <a:prstGeom prst="rect">
            <a:avLst/>
          </a:prstGeom>
          <a:ln>
            <a:noFill/>
          </a:ln>
        </p:spPr>
      </p:pic>
      <p:sp>
        <p:nvSpPr>
          <p:cNvPr id="3" name="Untertitel 2">
            <a:extLst>
              <a:ext uri="{FF2B5EF4-FFF2-40B4-BE49-F238E27FC236}">
                <a16:creationId xmlns:a16="http://schemas.microsoft.com/office/drawing/2014/main" id="{BE774085-D155-263F-2395-4A7C2B02223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60400" y="3471054"/>
            <a:ext cx="6681681" cy="276999"/>
          </a:xfrm>
        </p:spPr>
        <p:txBody>
          <a:bodyPr/>
          <a:lstStyle/>
          <a:p>
            <a:r>
              <a:rPr lang="de-DE" dirty="0"/>
              <a:t>Gefährdungen auf Arbeits-, Dienst- und Schulwegen</a:t>
            </a:r>
          </a:p>
        </p:txBody>
      </p:sp>
      <p:sp>
        <p:nvSpPr>
          <p:cNvPr id="8" name="Textplatzhalter 7">
            <a:extLst>
              <a:ext uri="{FF2B5EF4-FFF2-40B4-BE49-F238E27FC236}">
                <a16:creationId xmlns:a16="http://schemas.microsoft.com/office/drawing/2014/main" id="{28866F98-F21C-9A30-8F71-5DA18C0DFC0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755648" y="2597474"/>
            <a:ext cx="2277931" cy="405683"/>
          </a:xfrm>
          <a:solidFill>
            <a:srgbClr val="27B6C6"/>
          </a:solidFill>
        </p:spPr>
        <p:txBody>
          <a:bodyPr/>
          <a:lstStyle/>
          <a:p>
            <a:r>
              <a:rPr lang="de-DE" dirty="0">
                <a:solidFill>
                  <a:schemeClr val="bg1"/>
                </a:solidFill>
              </a:rPr>
              <a:t>Wind &amp; Wetter</a:t>
            </a:r>
          </a:p>
        </p:txBody>
      </p:sp>
      <p:pic>
        <p:nvPicPr>
          <p:cNvPr id="9" name="Grafik 8">
            <a:extLst>
              <a:ext uri="{FF2B5EF4-FFF2-40B4-BE49-F238E27FC236}">
                <a16:creationId xmlns:a16="http://schemas.microsoft.com/office/drawing/2014/main" id="{F11DF4F2-9477-0B6E-AB68-2A50DDA6F8A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29341" y="-2837"/>
            <a:ext cx="840049" cy="688677"/>
          </a:xfrm>
          <a:prstGeom prst="rect">
            <a:avLst/>
          </a:prstGeom>
        </p:spPr>
      </p:pic>
      <p:sp>
        <p:nvSpPr>
          <p:cNvPr id="4" name="Titel 1">
            <a:extLst>
              <a:ext uri="{FF2B5EF4-FFF2-40B4-BE49-F238E27FC236}">
                <a16:creationId xmlns:a16="http://schemas.microsoft.com/office/drawing/2014/main" id="{1308CCA4-C7D5-37CF-D572-8617E8CEDD0A}"/>
              </a:ext>
            </a:extLst>
          </p:cNvPr>
          <p:cNvSpPr txBox="1">
            <a:spLocks/>
          </p:cNvSpPr>
          <p:nvPr/>
        </p:nvSpPr>
        <p:spPr>
          <a:xfrm>
            <a:off x="755373" y="3113068"/>
            <a:ext cx="6194622" cy="368750"/>
          </a:xfrm>
          <a:prstGeom prst="rect">
            <a:avLst/>
          </a:prstGeom>
          <a:solidFill>
            <a:srgbClr val="14387F"/>
          </a:solidFill>
        </p:spPr>
        <p:txBody>
          <a:bodyPr vert="horz" wrap="none" lIns="90000" tIns="36000" rIns="90000" bIns="0" rtlCol="0" anchor="b" anchorCtr="0">
            <a:sp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b="1" kern="1200">
                <a:ln>
                  <a:noFill/>
                </a:ln>
                <a:solidFill>
                  <a:srgbClr val="16377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DE" dirty="0">
                <a:solidFill>
                  <a:schemeClr val="bg1"/>
                </a:solidFill>
              </a:rPr>
              <a:t>Mit Fahrrad und zu Fuß sicher unterwegs</a:t>
            </a:r>
          </a:p>
        </p:txBody>
      </p:sp>
    </p:spTree>
    <p:extLst>
      <p:ext uri="{BB962C8B-B14F-4D97-AF65-F5344CB8AC3E}">
        <p14:creationId xmlns:p14="http://schemas.microsoft.com/office/powerpoint/2010/main" val="364966732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platzhalter 1">
            <a:extLst>
              <a:ext uri="{FF2B5EF4-FFF2-40B4-BE49-F238E27FC236}">
                <a16:creationId xmlns:a16="http://schemas.microsoft.com/office/drawing/2014/main" id="{4C20F981-7CF3-E0DF-8F83-B7D5530530B3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56" t="14079" r="15831"/>
          <a:stretch/>
        </p:blipFill>
        <p:spPr>
          <a:xfrm>
            <a:off x="0" y="208357"/>
            <a:ext cx="4572000" cy="3889535"/>
          </a:xfrm>
        </p:spPr>
      </p:pic>
      <p:pic>
        <p:nvPicPr>
          <p:cNvPr id="3" name="Bild 5">
            <a:extLst>
              <a:ext uri="{FF2B5EF4-FFF2-40B4-BE49-F238E27FC236}">
                <a16:creationId xmlns:a16="http://schemas.microsoft.com/office/drawing/2014/main" id="{8EC12F81-D588-05C6-DDB5-71A932CE61B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43950" y="230528"/>
            <a:ext cx="893468" cy="680102"/>
          </a:xfrm>
          <a:prstGeom prst="rect">
            <a:avLst/>
          </a:prstGeom>
        </p:spPr>
      </p:pic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02DAA7A9-7F5D-E441-50E8-1D91E1AEA6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4075F3-F5BF-419D-BE50-EBF9B68250F3}" type="slidenum">
              <a:rPr lang="de-DE" smtClean="0"/>
              <a:pPr/>
              <a:t>10</a:t>
            </a:fld>
            <a:endParaRPr lang="de-DE" dirty="0"/>
          </a:p>
        </p:txBody>
      </p:sp>
      <p:sp>
        <p:nvSpPr>
          <p:cNvPr id="5" name="Titel 4">
            <a:extLst>
              <a:ext uri="{FF2B5EF4-FFF2-40B4-BE49-F238E27FC236}">
                <a16:creationId xmlns:a16="http://schemas.microsoft.com/office/drawing/2014/main" id="{3D5353A1-1A89-56EC-658D-8EEEDA1360F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966049" y="614601"/>
            <a:ext cx="1401707" cy="296029"/>
          </a:xfrm>
        </p:spPr>
        <p:txBody>
          <a:bodyPr/>
          <a:lstStyle/>
          <a:p>
            <a:r>
              <a:rPr lang="de-DE" dirty="0"/>
              <a:t>Wind &amp; Regen</a:t>
            </a:r>
          </a:p>
        </p:txBody>
      </p:sp>
      <p:sp>
        <p:nvSpPr>
          <p:cNvPr id="8" name="Textfeld 7">
            <a:extLst>
              <a:ext uri="{FF2B5EF4-FFF2-40B4-BE49-F238E27FC236}">
                <a16:creationId xmlns:a16="http://schemas.microsoft.com/office/drawing/2014/main" id="{5C97E4C8-A158-E5C0-CF8C-4B309C2764E3}"/>
              </a:ext>
            </a:extLst>
          </p:cNvPr>
          <p:cNvSpPr txBox="1"/>
          <p:nvPr/>
        </p:nvSpPr>
        <p:spPr>
          <a:xfrm>
            <a:off x="4966049" y="1193124"/>
            <a:ext cx="4579950" cy="28315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de-DE" sz="1400" b="1" dirty="0"/>
              <a:t>Vor der Fahrt</a:t>
            </a:r>
            <a:endParaRPr lang="de-DE" sz="1400" dirty="0"/>
          </a:p>
          <a:p>
            <a:pPr marL="180975" indent="-180975">
              <a:spcAft>
                <a:spcPts val="0"/>
              </a:spcAft>
              <a:buFont typeface="Arial"/>
              <a:buChar char="•"/>
            </a:pPr>
            <a:r>
              <a:rPr lang="de-DE" sz="1400" dirty="0"/>
              <a:t>Wetterbericht hören</a:t>
            </a:r>
          </a:p>
          <a:p>
            <a:pPr marL="180975" indent="-180975">
              <a:spcAft>
                <a:spcPts val="0"/>
              </a:spcAft>
              <a:buFont typeface="Arial"/>
              <a:buChar char="•"/>
            </a:pPr>
            <a:r>
              <a:rPr lang="de-DE" sz="1400" dirty="0"/>
              <a:t>(Regen-)Kleidung rechtzeitig bereitlegen</a:t>
            </a:r>
          </a:p>
          <a:p>
            <a:pPr marL="180975" indent="-180975">
              <a:spcAft>
                <a:spcPts val="1200"/>
              </a:spcAft>
              <a:buFont typeface="Arial"/>
              <a:buChar char="•"/>
            </a:pPr>
            <a:r>
              <a:rPr lang="de-DE" sz="1400" dirty="0"/>
              <a:t>Bei sehr schlechtem Wetter eventuell </a:t>
            </a:r>
            <a:br>
              <a:rPr lang="de-DE" sz="1400" dirty="0"/>
            </a:br>
            <a:r>
              <a:rPr lang="de-DE" sz="1400" dirty="0"/>
              <a:t>auf Bus und Bahn umsteigen</a:t>
            </a:r>
          </a:p>
          <a:p>
            <a:pPr>
              <a:spcAft>
                <a:spcPts val="0"/>
              </a:spcAft>
            </a:pPr>
            <a:r>
              <a:rPr lang="de-DE" sz="1400" b="1" dirty="0"/>
              <a:t>Während der Fahrt</a:t>
            </a:r>
            <a:endParaRPr lang="de-DE" sz="1400" dirty="0"/>
          </a:p>
          <a:p>
            <a:pPr marL="180975" indent="-180975">
              <a:spcAft>
                <a:spcPts val="0"/>
              </a:spcAft>
              <a:buFont typeface="Arial"/>
              <a:buChar char="•"/>
            </a:pPr>
            <a:r>
              <a:rPr lang="de-DE" sz="1400" dirty="0"/>
              <a:t>Fahrgeschwindigkeit anpassen</a:t>
            </a:r>
          </a:p>
          <a:p>
            <a:pPr marL="180975" indent="-180975">
              <a:spcAft>
                <a:spcPts val="0"/>
              </a:spcAft>
              <a:buFont typeface="Arial"/>
              <a:buChar char="•"/>
            </a:pPr>
            <a:r>
              <a:rPr lang="de-DE" sz="1400" dirty="0"/>
              <a:t>Verlängerte Bremswege einkalkulieren</a:t>
            </a:r>
          </a:p>
          <a:p>
            <a:pPr marL="180975" indent="-180975">
              <a:spcAft>
                <a:spcPts val="0"/>
              </a:spcAft>
              <a:buFont typeface="Arial"/>
              <a:buChar char="•"/>
            </a:pPr>
            <a:r>
              <a:rPr lang="de-DE" sz="1400" dirty="0"/>
              <a:t>Mit Windböen rechnen</a:t>
            </a:r>
          </a:p>
          <a:p>
            <a:pPr marL="180975" indent="-180975">
              <a:spcAft>
                <a:spcPts val="0"/>
              </a:spcAft>
              <a:buFont typeface="Arial"/>
              <a:buChar char="•"/>
            </a:pPr>
            <a:r>
              <a:rPr lang="de-DE" sz="1400" dirty="0"/>
              <a:t>Übrigen Verkehr nicht außer acht lassen</a:t>
            </a:r>
          </a:p>
          <a:p>
            <a:pPr marL="180975" indent="-180975">
              <a:spcAft>
                <a:spcPts val="0"/>
              </a:spcAft>
              <a:buFont typeface="Arial"/>
              <a:buChar char="•"/>
            </a:pPr>
            <a:r>
              <a:rPr lang="de-DE" sz="1400" dirty="0"/>
              <a:t>Daran denken, dass andere auch </a:t>
            </a:r>
            <a:br>
              <a:rPr lang="de-DE" sz="1400" dirty="0"/>
            </a:br>
            <a:r>
              <a:rPr lang="de-DE" sz="1400" dirty="0"/>
              <a:t>eingeschränkte Sicht haben</a:t>
            </a:r>
          </a:p>
        </p:txBody>
      </p:sp>
      <p:sp>
        <p:nvSpPr>
          <p:cNvPr id="11" name="Textfeld 10">
            <a:extLst>
              <a:ext uri="{FF2B5EF4-FFF2-40B4-BE49-F238E27FC236}">
                <a16:creationId xmlns:a16="http://schemas.microsoft.com/office/drawing/2014/main" id="{CF345F39-5EFE-C1A3-F6EE-931A8EE8F7D0}"/>
              </a:ext>
            </a:extLst>
          </p:cNvPr>
          <p:cNvSpPr txBox="1"/>
          <p:nvPr/>
        </p:nvSpPr>
        <p:spPr>
          <a:xfrm>
            <a:off x="-306124" y="4097893"/>
            <a:ext cx="4878124" cy="18466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>
              <a:spcAft>
                <a:spcPts val="0"/>
              </a:spcAft>
            </a:pPr>
            <a:r>
              <a:rPr lang="de-DE" sz="600" dirty="0">
                <a:solidFill>
                  <a:srgbClr val="A5A6A5"/>
                </a:solidFill>
                <a:cs typeface="Arial"/>
              </a:rPr>
              <a:t>Foto: </a:t>
            </a:r>
            <a:r>
              <a:rPr lang="de-DE" sz="600" dirty="0" err="1">
                <a:solidFill>
                  <a:srgbClr val="A5A6A5"/>
                </a:solidFill>
                <a:cs typeface="Arial"/>
              </a:rPr>
              <a:t>vbaleha</a:t>
            </a:r>
            <a:r>
              <a:rPr lang="de-DE" sz="600" dirty="0">
                <a:solidFill>
                  <a:srgbClr val="A5A6A5"/>
                </a:solidFill>
                <a:cs typeface="Arial"/>
              </a:rPr>
              <a:t> - Fotolia</a:t>
            </a:r>
          </a:p>
        </p:txBody>
      </p:sp>
    </p:spTree>
    <p:extLst>
      <p:ext uri="{BB962C8B-B14F-4D97-AF65-F5344CB8AC3E}">
        <p14:creationId xmlns:p14="http://schemas.microsoft.com/office/powerpoint/2010/main" val="36977294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Bild 5">
            <a:extLst>
              <a:ext uri="{FF2B5EF4-FFF2-40B4-BE49-F238E27FC236}">
                <a16:creationId xmlns:a16="http://schemas.microsoft.com/office/drawing/2014/main" id="{844694CE-0242-5DD4-C027-D957B3C4908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43950" y="230527"/>
            <a:ext cx="893468" cy="680103"/>
          </a:xfrm>
          <a:prstGeom prst="rect">
            <a:avLst/>
          </a:prstGeom>
        </p:spPr>
      </p:pic>
      <p:pic>
        <p:nvPicPr>
          <p:cNvPr id="2" name="Bildplatzhalter 1">
            <a:extLst>
              <a:ext uri="{FF2B5EF4-FFF2-40B4-BE49-F238E27FC236}">
                <a16:creationId xmlns:a16="http://schemas.microsoft.com/office/drawing/2014/main" id="{83B009D6-2837-81EA-88AA-943F80FB9D30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670" r="8471" b="14079"/>
          <a:stretch/>
        </p:blipFill>
        <p:spPr>
          <a:xfrm>
            <a:off x="0" y="200262"/>
            <a:ext cx="4572000" cy="3889535"/>
          </a:xfrm>
        </p:spPr>
      </p:pic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02DAA7A9-7F5D-E441-50E8-1D91E1AEA6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4075F3-F5BF-419D-BE50-EBF9B68250F3}" type="slidenum">
              <a:rPr lang="de-DE" smtClean="0"/>
              <a:pPr/>
              <a:t>11</a:t>
            </a:fld>
            <a:endParaRPr lang="de-DE" dirty="0"/>
          </a:p>
        </p:txBody>
      </p:sp>
      <p:sp>
        <p:nvSpPr>
          <p:cNvPr id="5" name="Titel 4">
            <a:extLst>
              <a:ext uri="{FF2B5EF4-FFF2-40B4-BE49-F238E27FC236}">
                <a16:creationId xmlns:a16="http://schemas.microsoft.com/office/drawing/2014/main" id="{3D5353A1-1A89-56EC-658D-8EEEDA1360F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974140" y="614601"/>
            <a:ext cx="1759113" cy="296029"/>
          </a:xfrm>
        </p:spPr>
        <p:txBody>
          <a:bodyPr/>
          <a:lstStyle/>
          <a:p>
            <a:r>
              <a:rPr lang="de-DE" dirty="0"/>
              <a:t>Nebel &amp; Dunkelheit</a:t>
            </a:r>
          </a:p>
        </p:txBody>
      </p:sp>
      <p:sp>
        <p:nvSpPr>
          <p:cNvPr id="8" name="Textfeld 7">
            <a:extLst>
              <a:ext uri="{FF2B5EF4-FFF2-40B4-BE49-F238E27FC236}">
                <a16:creationId xmlns:a16="http://schemas.microsoft.com/office/drawing/2014/main" id="{5C97E4C8-A158-E5C0-CF8C-4B309C2764E3}"/>
              </a:ext>
            </a:extLst>
          </p:cNvPr>
          <p:cNvSpPr txBox="1"/>
          <p:nvPr/>
        </p:nvSpPr>
        <p:spPr>
          <a:xfrm>
            <a:off x="4974140" y="1280589"/>
            <a:ext cx="4274363" cy="285975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ts val="1880"/>
              </a:lnSpc>
              <a:spcAft>
                <a:spcPts val="0"/>
              </a:spcAft>
            </a:pPr>
            <a:r>
              <a:rPr lang="de-DE" sz="1400" b="1" dirty="0"/>
              <a:t>Vor der Fahrt</a:t>
            </a:r>
            <a:endParaRPr lang="de-DE" sz="1400" dirty="0"/>
          </a:p>
          <a:p>
            <a:pPr marL="179388" indent="-179388">
              <a:spcAft>
                <a:spcPts val="0"/>
              </a:spcAft>
              <a:buFont typeface="Arial"/>
              <a:buChar char="•"/>
            </a:pPr>
            <a:r>
              <a:rPr lang="de-DE" sz="1400" dirty="0"/>
              <a:t>Zustand des Rades kontrollieren, Mängel beheben</a:t>
            </a:r>
          </a:p>
          <a:p>
            <a:pPr marL="179388" indent="-179388">
              <a:spcAft>
                <a:spcPts val="0"/>
              </a:spcAft>
              <a:buFont typeface="Arial"/>
              <a:buChar char="•"/>
            </a:pPr>
            <a:r>
              <a:rPr lang="de-DE" sz="1400" dirty="0"/>
              <a:t>Falls nötig auf moderne Beleuchtung umrüsten</a:t>
            </a:r>
          </a:p>
          <a:p>
            <a:pPr marL="179388" indent="-179388">
              <a:spcAft>
                <a:spcPts val="1200"/>
              </a:spcAft>
              <a:buFont typeface="Arial"/>
              <a:buChar char="•"/>
            </a:pPr>
            <a:r>
              <a:rPr lang="de-DE" sz="1400" dirty="0"/>
              <a:t>Helle, reflektierende Kleidung bevorzugen</a:t>
            </a:r>
          </a:p>
          <a:p>
            <a:pPr>
              <a:spcAft>
                <a:spcPts val="0"/>
              </a:spcAft>
            </a:pPr>
            <a:r>
              <a:rPr lang="de-DE" sz="1400" b="1" dirty="0"/>
              <a:t>Während der Fahrt </a:t>
            </a:r>
          </a:p>
          <a:p>
            <a:pPr marL="179388" indent="-179388">
              <a:spcAft>
                <a:spcPts val="0"/>
              </a:spcAft>
              <a:buFont typeface="Arial"/>
              <a:buChar char="•"/>
            </a:pPr>
            <a:r>
              <a:rPr lang="de-DE" sz="1400" dirty="0"/>
              <a:t>Schlecht beleuchtete Strecken meiden</a:t>
            </a:r>
          </a:p>
          <a:p>
            <a:pPr marL="179388" indent="-179388">
              <a:spcAft>
                <a:spcPts val="0"/>
              </a:spcAft>
              <a:buFont typeface="Arial"/>
              <a:buChar char="•"/>
            </a:pPr>
            <a:r>
              <a:rPr lang="de-DE" sz="1400" dirty="0"/>
              <a:t>Auf gemeinsamen Geh- und Radwegen besonders aufmerksam sein</a:t>
            </a:r>
          </a:p>
          <a:p>
            <a:pPr marL="179388" indent="-179388">
              <a:spcAft>
                <a:spcPts val="0"/>
              </a:spcAft>
              <a:buFont typeface="Arial"/>
              <a:buChar char="•"/>
            </a:pPr>
            <a:r>
              <a:rPr lang="de-DE" sz="1400" dirty="0"/>
              <a:t>Insbesondere auf Ältere achten</a:t>
            </a:r>
          </a:p>
          <a:p>
            <a:pPr marL="179388" indent="-179388">
              <a:spcAft>
                <a:spcPts val="0"/>
              </a:spcAft>
              <a:buFont typeface="Arial"/>
              <a:buChar char="•"/>
            </a:pPr>
            <a:r>
              <a:rPr lang="de-DE" sz="1400" dirty="0"/>
              <a:t>Schlechte Sicht aus Kraftfahrzeugen einkalkulieren</a:t>
            </a:r>
          </a:p>
        </p:txBody>
      </p:sp>
      <p:sp>
        <p:nvSpPr>
          <p:cNvPr id="7" name="Textplatzhalter 16">
            <a:extLst>
              <a:ext uri="{FF2B5EF4-FFF2-40B4-BE49-F238E27FC236}">
                <a16:creationId xmlns:a16="http://schemas.microsoft.com/office/drawing/2014/main" id="{022EB636-545E-D74B-D1BF-1AD47F4B3C77}"/>
              </a:ext>
            </a:extLst>
          </p:cNvPr>
          <p:cNvSpPr txBox="1">
            <a:spLocks/>
          </p:cNvSpPr>
          <p:nvPr/>
        </p:nvSpPr>
        <p:spPr>
          <a:xfrm>
            <a:off x="3275603" y="4089797"/>
            <a:ext cx="1296397" cy="315226"/>
          </a:xfrm>
          <a:prstGeom prst="rect">
            <a:avLst/>
          </a:prstGeom>
        </p:spPr>
        <p:txBody>
          <a:bodyPr anchor="t" anchorCtr="0"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FontTx/>
              <a:buNone/>
              <a:defRPr sz="16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82563" indent="-182563" algn="l" defTabSz="179388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58775" indent="-176213" algn="l" defTabSz="179388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Char char="•"/>
              <a:defRPr lang="de-DE" sz="16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25475" indent="-266700" algn="l" defTabSz="312738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Char char="•"/>
              <a:tabLst>
                <a:tab pos="358775" algn="l"/>
              </a:tabLst>
              <a:defRPr lang="de-DE" sz="16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98525" indent="-273050" algn="l" defTabSz="898525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Char char="•"/>
              <a:tabLst>
                <a:tab pos="625475" algn="l"/>
              </a:tabLst>
              <a:defRPr lang="de-DE" sz="16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spcAft>
                <a:spcPts val="0"/>
              </a:spcAft>
            </a:pPr>
            <a:r>
              <a:rPr lang="de-DE" sz="600" dirty="0">
                <a:solidFill>
                  <a:srgbClr val="A5A6A5"/>
                </a:solidFill>
                <a:cs typeface="Arial"/>
              </a:rPr>
              <a:t>Foto: VKM</a:t>
            </a:r>
          </a:p>
        </p:txBody>
      </p:sp>
    </p:spTree>
    <p:extLst>
      <p:ext uri="{BB962C8B-B14F-4D97-AF65-F5344CB8AC3E}">
        <p14:creationId xmlns:p14="http://schemas.microsoft.com/office/powerpoint/2010/main" val="33564650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Bild 5">
            <a:extLst>
              <a:ext uri="{FF2B5EF4-FFF2-40B4-BE49-F238E27FC236}">
                <a16:creationId xmlns:a16="http://schemas.microsoft.com/office/drawing/2014/main" id="{167CEE5D-1353-2A79-14C5-5E16C63C079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48160" y="233732"/>
            <a:ext cx="889258" cy="676898"/>
          </a:xfrm>
          <a:prstGeom prst="rect">
            <a:avLst/>
          </a:prstGeom>
        </p:spPr>
      </p:pic>
      <p:pic>
        <p:nvPicPr>
          <p:cNvPr id="7" name="Bildplatzhalter 1">
            <a:extLst>
              <a:ext uri="{FF2B5EF4-FFF2-40B4-BE49-F238E27FC236}">
                <a16:creationId xmlns:a16="http://schemas.microsoft.com/office/drawing/2014/main" id="{AEC8E6EC-D401-264E-D47E-AB51E1EA765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938" r="9259" b="14347"/>
          <a:stretch/>
        </p:blipFill>
        <p:spPr>
          <a:xfrm>
            <a:off x="0" y="208357"/>
            <a:ext cx="4586285" cy="3889535"/>
          </a:xfrm>
          <a:prstGeom prst="rect">
            <a:avLst/>
          </a:prstGeom>
        </p:spPr>
      </p:pic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02DAA7A9-7F5D-E441-50E8-1D91E1AEA6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4075F3-F5BF-419D-BE50-EBF9B68250F3}" type="slidenum">
              <a:rPr lang="de-DE" smtClean="0"/>
              <a:pPr/>
              <a:t>12</a:t>
            </a:fld>
            <a:endParaRPr lang="de-DE" dirty="0"/>
          </a:p>
        </p:txBody>
      </p:sp>
      <p:sp>
        <p:nvSpPr>
          <p:cNvPr id="5" name="Titel 4">
            <a:extLst>
              <a:ext uri="{FF2B5EF4-FFF2-40B4-BE49-F238E27FC236}">
                <a16:creationId xmlns:a16="http://schemas.microsoft.com/office/drawing/2014/main" id="{3D5353A1-1A89-56EC-658D-8EEEDA1360F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974140" y="600998"/>
            <a:ext cx="2538172" cy="296029"/>
          </a:xfrm>
        </p:spPr>
        <p:txBody>
          <a:bodyPr/>
          <a:lstStyle/>
          <a:p>
            <a:r>
              <a:rPr lang="de-DE" dirty="0"/>
              <a:t>Regen &amp; Dunkelheit (zu Fuß)</a:t>
            </a:r>
          </a:p>
        </p:txBody>
      </p:sp>
      <p:sp>
        <p:nvSpPr>
          <p:cNvPr id="8" name="Textfeld 7">
            <a:extLst>
              <a:ext uri="{FF2B5EF4-FFF2-40B4-BE49-F238E27FC236}">
                <a16:creationId xmlns:a16="http://schemas.microsoft.com/office/drawing/2014/main" id="{5C97E4C8-A158-E5C0-CF8C-4B309C2764E3}"/>
              </a:ext>
            </a:extLst>
          </p:cNvPr>
          <p:cNvSpPr txBox="1"/>
          <p:nvPr/>
        </p:nvSpPr>
        <p:spPr>
          <a:xfrm>
            <a:off x="4974140" y="1179521"/>
            <a:ext cx="3899894" cy="218521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de-DE" sz="1400" b="1" dirty="0"/>
              <a:t>Vor dem Losgehen </a:t>
            </a:r>
          </a:p>
          <a:p>
            <a:pPr marL="180975" indent="-180975">
              <a:spcAft>
                <a:spcPts val="0"/>
              </a:spcAft>
              <a:buFont typeface="Arial"/>
              <a:buChar char="•"/>
            </a:pPr>
            <a:r>
              <a:rPr lang="de-DE" sz="1400" dirty="0"/>
              <a:t>Sich sichtbar machen: helle Kleidung, Reflexmaterial</a:t>
            </a:r>
          </a:p>
          <a:p>
            <a:pPr marL="180975" indent="-180975">
              <a:spcAft>
                <a:spcPts val="0"/>
              </a:spcAft>
              <a:buFont typeface="Arial"/>
              <a:buChar char="•"/>
            </a:pPr>
            <a:r>
              <a:rPr lang="de-DE" sz="1400" dirty="0"/>
              <a:t>Geeignete Regenkleidung nutzen</a:t>
            </a:r>
          </a:p>
          <a:p>
            <a:pPr marL="180975" indent="-180975">
              <a:spcAft>
                <a:spcPts val="1200"/>
              </a:spcAft>
              <a:buFont typeface="Arial"/>
              <a:buChar char="•"/>
            </a:pPr>
            <a:r>
              <a:rPr lang="de-DE" sz="1400" dirty="0"/>
              <a:t>Trittsichere, rutschfeste Schuhe wählen</a:t>
            </a:r>
          </a:p>
          <a:p>
            <a:pPr>
              <a:spcAft>
                <a:spcPts val="0"/>
              </a:spcAft>
            </a:pPr>
            <a:r>
              <a:rPr lang="de-DE" sz="1400" b="1" dirty="0"/>
              <a:t>Unterwegs </a:t>
            </a:r>
          </a:p>
          <a:p>
            <a:pPr marL="180975" indent="-180975">
              <a:spcAft>
                <a:spcPts val="0"/>
              </a:spcAft>
              <a:buFont typeface="Arial"/>
              <a:buChar char="•"/>
            </a:pPr>
            <a:r>
              <a:rPr lang="de-DE" sz="1400" dirty="0"/>
              <a:t>Aufmerksam bleiben</a:t>
            </a:r>
          </a:p>
          <a:p>
            <a:pPr marL="180975" indent="-180975">
              <a:spcAft>
                <a:spcPts val="0"/>
              </a:spcAft>
              <a:buFont typeface="Arial"/>
              <a:buChar char="•"/>
            </a:pPr>
            <a:r>
              <a:rPr lang="de-DE" sz="1400" dirty="0"/>
              <a:t>Zur Fahrbahnüberquerung geschützte Stellen wählen</a:t>
            </a:r>
          </a:p>
        </p:txBody>
      </p:sp>
      <p:sp>
        <p:nvSpPr>
          <p:cNvPr id="6" name="Textplatzhalter 16">
            <a:extLst>
              <a:ext uri="{FF2B5EF4-FFF2-40B4-BE49-F238E27FC236}">
                <a16:creationId xmlns:a16="http://schemas.microsoft.com/office/drawing/2014/main" id="{78090EE4-8506-D538-7601-89E1AF6FB4BD}"/>
              </a:ext>
            </a:extLst>
          </p:cNvPr>
          <p:cNvSpPr txBox="1">
            <a:spLocks/>
          </p:cNvSpPr>
          <p:nvPr/>
        </p:nvSpPr>
        <p:spPr>
          <a:xfrm>
            <a:off x="3140765" y="4097892"/>
            <a:ext cx="1445520" cy="283277"/>
          </a:xfrm>
          <a:prstGeom prst="rect">
            <a:avLst/>
          </a:prstGeom>
        </p:spPr>
        <p:txBody>
          <a:bodyPr anchor="t" anchorCtr="0"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FontTx/>
              <a:buNone/>
              <a:defRPr sz="16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82563" indent="-182563" algn="l" defTabSz="179388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58775" indent="-176213" algn="l" defTabSz="179388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Char char="•"/>
              <a:defRPr lang="de-DE" sz="16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25475" indent="-266700" algn="l" defTabSz="312738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Char char="•"/>
              <a:tabLst>
                <a:tab pos="358775" algn="l"/>
              </a:tabLst>
              <a:defRPr lang="de-DE" sz="16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98525" indent="-273050" algn="l" defTabSz="898525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Char char="•"/>
              <a:tabLst>
                <a:tab pos="625475" algn="l"/>
              </a:tabLst>
              <a:defRPr lang="de-DE" sz="16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spcAft>
                <a:spcPts val="0"/>
              </a:spcAft>
            </a:pPr>
            <a:r>
              <a:rPr lang="de-DE" sz="600" dirty="0">
                <a:solidFill>
                  <a:srgbClr val="A5A6A5"/>
                </a:solidFill>
                <a:cs typeface="Arial"/>
              </a:rPr>
              <a:t>Foto: </a:t>
            </a:r>
            <a:r>
              <a:rPr lang="de-DE" sz="600" dirty="0" err="1">
                <a:solidFill>
                  <a:srgbClr val="A5A6A5"/>
                </a:solidFill>
                <a:cs typeface="Arial"/>
              </a:rPr>
              <a:t>vbaleha</a:t>
            </a:r>
            <a:r>
              <a:rPr lang="de-DE" sz="600" dirty="0">
                <a:solidFill>
                  <a:srgbClr val="A5A6A5"/>
                </a:solidFill>
                <a:cs typeface="Arial"/>
              </a:rPr>
              <a:t> - Fotolia</a:t>
            </a:r>
          </a:p>
        </p:txBody>
      </p:sp>
    </p:spTree>
    <p:extLst>
      <p:ext uri="{BB962C8B-B14F-4D97-AF65-F5344CB8AC3E}">
        <p14:creationId xmlns:p14="http://schemas.microsoft.com/office/powerpoint/2010/main" val="24778333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Grafik 17">
            <a:extLst>
              <a:ext uri="{FF2B5EF4-FFF2-40B4-BE49-F238E27FC236}">
                <a16:creationId xmlns:a16="http://schemas.microsoft.com/office/drawing/2014/main" id="{756A82EC-85B3-6800-B5F0-08C8F7C1F68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7313" y="913211"/>
            <a:ext cx="2534484" cy="3705120"/>
          </a:xfrm>
          <a:prstGeom prst="rect">
            <a:avLst/>
          </a:prstGeom>
        </p:spPr>
      </p:pic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4FA04DDB-86C9-6E3C-647E-2CEB246949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4075F3-F5BF-419D-BE50-EBF9B68250F3}" type="slidenum">
              <a:rPr lang="de-DE" smtClean="0"/>
              <a:pPr/>
              <a:t>2</a:t>
            </a:fld>
            <a:endParaRPr lang="de-DE" dirty="0"/>
          </a:p>
        </p:txBody>
      </p:sp>
      <p:sp>
        <p:nvSpPr>
          <p:cNvPr id="4" name="Titel 3">
            <a:extLst>
              <a:ext uri="{FF2B5EF4-FFF2-40B4-BE49-F238E27FC236}">
                <a16:creationId xmlns:a16="http://schemas.microsoft.com/office/drawing/2014/main" id="{94AF3E1A-E682-4FEE-6F04-3AF7E3EE777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65313" y="617182"/>
            <a:ext cx="970435" cy="296029"/>
          </a:xfrm>
        </p:spPr>
        <p:txBody>
          <a:bodyPr/>
          <a:lstStyle/>
          <a:p>
            <a:r>
              <a:rPr lang="de-DE" dirty="0"/>
              <a:t>Roadmap</a:t>
            </a:r>
          </a:p>
        </p:txBody>
      </p:sp>
      <p:grpSp>
        <p:nvGrpSpPr>
          <p:cNvPr id="2" name="Gruppieren 1">
            <a:extLst>
              <a:ext uri="{FF2B5EF4-FFF2-40B4-BE49-F238E27FC236}">
                <a16:creationId xmlns:a16="http://schemas.microsoft.com/office/drawing/2014/main" id="{28139BC7-8F1A-D455-1793-6CBADDB4AB40}"/>
              </a:ext>
            </a:extLst>
          </p:cNvPr>
          <p:cNvGrpSpPr/>
          <p:nvPr/>
        </p:nvGrpSpPr>
        <p:grpSpPr>
          <a:xfrm>
            <a:off x="4320000" y="3834708"/>
            <a:ext cx="504000" cy="504000"/>
            <a:chOff x="4565170" y="3703937"/>
            <a:chExt cx="504000" cy="504000"/>
          </a:xfrm>
        </p:grpSpPr>
        <p:sp>
          <p:nvSpPr>
            <p:cNvPr id="5" name="Ellipse 4">
              <a:extLst>
                <a:ext uri="{FF2B5EF4-FFF2-40B4-BE49-F238E27FC236}">
                  <a16:creationId xmlns:a16="http://schemas.microsoft.com/office/drawing/2014/main" id="{7518FE4D-36F1-2E77-B585-CA44A333DE17}"/>
                </a:ext>
              </a:extLst>
            </p:cNvPr>
            <p:cNvSpPr/>
            <p:nvPr/>
          </p:nvSpPr>
          <p:spPr>
            <a:xfrm>
              <a:off x="4565170" y="3703937"/>
              <a:ext cx="504000" cy="504000"/>
            </a:xfrm>
            <a:prstGeom prst="ellipse">
              <a:avLst/>
            </a:prstGeom>
            <a:solidFill>
              <a:srgbClr val="27B6C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7" name="Ellipse 6">
              <a:extLst>
                <a:ext uri="{FF2B5EF4-FFF2-40B4-BE49-F238E27FC236}">
                  <a16:creationId xmlns:a16="http://schemas.microsoft.com/office/drawing/2014/main" id="{BC1FB8FF-3980-EA6D-7D55-1103A9549C4D}"/>
                </a:ext>
              </a:extLst>
            </p:cNvPr>
            <p:cNvSpPr/>
            <p:nvPr/>
          </p:nvSpPr>
          <p:spPr>
            <a:xfrm>
              <a:off x="4637170" y="3781595"/>
              <a:ext cx="360000" cy="360000"/>
            </a:xfrm>
            <a:prstGeom prst="ellipse">
              <a:avLst/>
            </a:prstGeom>
            <a:solidFill>
              <a:srgbClr val="6F67A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sz="1800" dirty="0">
                  <a:solidFill>
                    <a:schemeClr val="bg1"/>
                  </a:solidFill>
                </a:rPr>
                <a:t>1</a:t>
              </a:r>
              <a:endParaRPr lang="de-DE" sz="11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8" name="Gruppieren 7">
            <a:extLst>
              <a:ext uri="{FF2B5EF4-FFF2-40B4-BE49-F238E27FC236}">
                <a16:creationId xmlns:a16="http://schemas.microsoft.com/office/drawing/2014/main" id="{F7D84D43-70ED-8376-B5E9-F989D6075BEA}"/>
              </a:ext>
            </a:extLst>
          </p:cNvPr>
          <p:cNvGrpSpPr/>
          <p:nvPr/>
        </p:nvGrpSpPr>
        <p:grpSpPr>
          <a:xfrm>
            <a:off x="2405009" y="2846886"/>
            <a:ext cx="504000" cy="504000"/>
            <a:chOff x="4565170" y="3703937"/>
            <a:chExt cx="504000" cy="504000"/>
          </a:xfrm>
        </p:grpSpPr>
        <p:sp>
          <p:nvSpPr>
            <p:cNvPr id="9" name="Ellipse 8">
              <a:extLst>
                <a:ext uri="{FF2B5EF4-FFF2-40B4-BE49-F238E27FC236}">
                  <a16:creationId xmlns:a16="http://schemas.microsoft.com/office/drawing/2014/main" id="{2946F68F-2EE1-BB7F-BFE1-CA5D4B6172F7}"/>
                </a:ext>
              </a:extLst>
            </p:cNvPr>
            <p:cNvSpPr/>
            <p:nvPr/>
          </p:nvSpPr>
          <p:spPr>
            <a:xfrm>
              <a:off x="4565170" y="3703937"/>
              <a:ext cx="504000" cy="504000"/>
            </a:xfrm>
            <a:prstGeom prst="ellipse">
              <a:avLst/>
            </a:prstGeom>
            <a:solidFill>
              <a:srgbClr val="27B6C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0" name="Ellipse 9">
              <a:extLst>
                <a:ext uri="{FF2B5EF4-FFF2-40B4-BE49-F238E27FC236}">
                  <a16:creationId xmlns:a16="http://schemas.microsoft.com/office/drawing/2014/main" id="{7EA04193-AA54-C20A-8294-180F5FF1F94A}"/>
                </a:ext>
              </a:extLst>
            </p:cNvPr>
            <p:cNvSpPr/>
            <p:nvPr/>
          </p:nvSpPr>
          <p:spPr>
            <a:xfrm>
              <a:off x="4637170" y="3781595"/>
              <a:ext cx="360000" cy="360000"/>
            </a:xfrm>
            <a:prstGeom prst="ellipse">
              <a:avLst/>
            </a:prstGeom>
            <a:solidFill>
              <a:srgbClr val="6F67A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sz="1800" dirty="0">
                  <a:solidFill>
                    <a:schemeClr val="bg1"/>
                  </a:solidFill>
                </a:rPr>
                <a:t>2</a:t>
              </a:r>
              <a:endParaRPr lang="de-DE" sz="11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11" name="Gruppieren 10">
            <a:extLst>
              <a:ext uri="{FF2B5EF4-FFF2-40B4-BE49-F238E27FC236}">
                <a16:creationId xmlns:a16="http://schemas.microsoft.com/office/drawing/2014/main" id="{5052362B-84E0-D62E-A118-3065E37CCF60}"/>
              </a:ext>
            </a:extLst>
          </p:cNvPr>
          <p:cNvGrpSpPr/>
          <p:nvPr/>
        </p:nvGrpSpPr>
        <p:grpSpPr>
          <a:xfrm>
            <a:off x="4408184" y="1759994"/>
            <a:ext cx="504000" cy="504000"/>
            <a:chOff x="4565170" y="3703937"/>
            <a:chExt cx="504000" cy="504000"/>
          </a:xfrm>
        </p:grpSpPr>
        <p:sp>
          <p:nvSpPr>
            <p:cNvPr id="12" name="Ellipse 11">
              <a:extLst>
                <a:ext uri="{FF2B5EF4-FFF2-40B4-BE49-F238E27FC236}">
                  <a16:creationId xmlns:a16="http://schemas.microsoft.com/office/drawing/2014/main" id="{2B1F5F00-765E-BC9A-5675-CC3C23C6B32B}"/>
                </a:ext>
              </a:extLst>
            </p:cNvPr>
            <p:cNvSpPr/>
            <p:nvPr/>
          </p:nvSpPr>
          <p:spPr>
            <a:xfrm>
              <a:off x="4565170" y="3703937"/>
              <a:ext cx="504000" cy="504000"/>
            </a:xfrm>
            <a:prstGeom prst="ellipse">
              <a:avLst/>
            </a:prstGeom>
            <a:solidFill>
              <a:srgbClr val="27B6C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3" name="Ellipse 12">
              <a:extLst>
                <a:ext uri="{FF2B5EF4-FFF2-40B4-BE49-F238E27FC236}">
                  <a16:creationId xmlns:a16="http://schemas.microsoft.com/office/drawing/2014/main" id="{4DD1509F-F766-DAD2-4B96-549BB7E44648}"/>
                </a:ext>
              </a:extLst>
            </p:cNvPr>
            <p:cNvSpPr/>
            <p:nvPr/>
          </p:nvSpPr>
          <p:spPr>
            <a:xfrm>
              <a:off x="4637170" y="3781595"/>
              <a:ext cx="360000" cy="360000"/>
            </a:xfrm>
            <a:prstGeom prst="ellipse">
              <a:avLst/>
            </a:prstGeom>
            <a:solidFill>
              <a:srgbClr val="6F67A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sz="1800" dirty="0">
                  <a:solidFill>
                    <a:schemeClr val="bg1"/>
                  </a:solidFill>
                </a:rPr>
                <a:t>3</a:t>
              </a:r>
              <a:endParaRPr lang="de-DE" sz="1100" dirty="0">
                <a:solidFill>
                  <a:schemeClr val="bg1"/>
                </a:solidFill>
              </a:endParaRPr>
            </a:p>
          </p:txBody>
        </p:sp>
      </p:grpSp>
      <p:sp>
        <p:nvSpPr>
          <p:cNvPr id="16" name="Inhaltsplatzhalter 5">
            <a:extLst>
              <a:ext uri="{FF2B5EF4-FFF2-40B4-BE49-F238E27FC236}">
                <a16:creationId xmlns:a16="http://schemas.microsoft.com/office/drawing/2014/main" id="{C6067C77-6DEB-C643-2C73-31EE023D6995}"/>
              </a:ext>
            </a:extLst>
          </p:cNvPr>
          <p:cNvSpPr txBox="1">
            <a:spLocks/>
          </p:cNvSpPr>
          <p:nvPr/>
        </p:nvSpPr>
        <p:spPr>
          <a:xfrm>
            <a:off x="4932000" y="3694976"/>
            <a:ext cx="2534483" cy="57739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6858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Tx/>
              <a:buNone/>
              <a:defRPr sz="135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36922" indent="-136922" algn="l" defTabSz="134541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69081" indent="-132160" algn="l" defTabSz="134541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lang="de-DE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469106" indent="-200025" algn="l" defTabSz="234554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tabLst>
                <a:tab pos="269081" algn="l"/>
              </a:tabLst>
              <a:defRPr lang="de-DE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673894" indent="-204788" algn="l" defTabSz="673894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tabLst>
                <a:tab pos="469106" algn="l"/>
              </a:tabLst>
              <a:defRPr lang="de-DE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sz="1600"/>
              <a:t>Respekt vor dem Wetter?</a:t>
            </a:r>
            <a:endParaRPr lang="de-DE" sz="1600" dirty="0"/>
          </a:p>
        </p:txBody>
      </p:sp>
      <p:sp>
        <p:nvSpPr>
          <p:cNvPr id="17" name="Textfeld 16">
            <a:extLst>
              <a:ext uri="{FF2B5EF4-FFF2-40B4-BE49-F238E27FC236}">
                <a16:creationId xmlns:a16="http://schemas.microsoft.com/office/drawing/2014/main" id="{634194D6-4EC5-AED1-7D4C-777F7DF8DAC6}"/>
              </a:ext>
            </a:extLst>
          </p:cNvPr>
          <p:cNvSpPr txBox="1"/>
          <p:nvPr/>
        </p:nvSpPr>
        <p:spPr>
          <a:xfrm>
            <a:off x="565319" y="2192194"/>
            <a:ext cx="2761658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e-DE" sz="1600" dirty="0"/>
              <a:t>Der Einfluss des Wetters</a:t>
            </a:r>
            <a:br>
              <a:rPr lang="de-DE" sz="1600" dirty="0"/>
            </a:br>
            <a:r>
              <a:rPr lang="de-DE" sz="1600" dirty="0"/>
              <a:t>auf die Verkehrssicherheit</a:t>
            </a:r>
          </a:p>
        </p:txBody>
      </p:sp>
      <p:sp>
        <p:nvSpPr>
          <p:cNvPr id="19" name="Textfeld 18">
            <a:extLst>
              <a:ext uri="{FF2B5EF4-FFF2-40B4-BE49-F238E27FC236}">
                <a16:creationId xmlns:a16="http://schemas.microsoft.com/office/drawing/2014/main" id="{D3A8544C-E80F-39C2-D160-699A04AEA765}"/>
              </a:ext>
            </a:extLst>
          </p:cNvPr>
          <p:cNvSpPr txBox="1"/>
          <p:nvPr/>
        </p:nvSpPr>
        <p:spPr>
          <a:xfrm>
            <a:off x="4932000" y="1170215"/>
            <a:ext cx="2585506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e-DE" sz="1600" dirty="0"/>
              <a:t>Sich auf Wetterlagen einstellen</a:t>
            </a:r>
          </a:p>
        </p:txBody>
      </p:sp>
    </p:spTree>
    <p:extLst>
      <p:ext uri="{BB962C8B-B14F-4D97-AF65-F5344CB8AC3E}">
        <p14:creationId xmlns:p14="http://schemas.microsoft.com/office/powerpoint/2010/main" val="397348049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Bild 12" descr="Fotolia_Regen Autobahn Gischt Pkw Motorrad_low.jpg">
            <a:extLst>
              <a:ext uri="{FF2B5EF4-FFF2-40B4-BE49-F238E27FC236}">
                <a16:creationId xmlns:a16="http://schemas.microsoft.com/office/drawing/2014/main" id="{34E95DC3-2696-1F2A-6E48-BAA695BC7B80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908" b="23581"/>
          <a:stretch/>
        </p:blipFill>
        <p:spPr>
          <a:xfrm>
            <a:off x="153419" y="2124502"/>
            <a:ext cx="2797744" cy="1085834"/>
          </a:xfrm>
          <a:prstGeom prst="rect">
            <a:avLst/>
          </a:prstGeom>
        </p:spPr>
      </p:pic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02DAA7A9-7F5D-E441-50E8-1D91E1AEA6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4075F3-F5BF-419D-BE50-EBF9B68250F3}" type="slidenum">
              <a:rPr lang="de-DE" smtClean="0"/>
              <a:pPr/>
              <a:t>3</a:t>
            </a:fld>
            <a:endParaRPr lang="de-DE" dirty="0"/>
          </a:p>
        </p:txBody>
      </p:sp>
      <p:sp>
        <p:nvSpPr>
          <p:cNvPr id="5" name="Titel 4">
            <a:extLst>
              <a:ext uri="{FF2B5EF4-FFF2-40B4-BE49-F238E27FC236}">
                <a16:creationId xmlns:a16="http://schemas.microsoft.com/office/drawing/2014/main" id="{3D5353A1-1A89-56EC-658D-8EEEDA1360F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65313" y="617182"/>
            <a:ext cx="2740150" cy="296029"/>
          </a:xfrm>
        </p:spPr>
        <p:txBody>
          <a:bodyPr/>
          <a:lstStyle/>
          <a:p>
            <a:r>
              <a:rPr lang="de-DE" dirty="0"/>
              <a:t>RESPEKT VOR DEM WETTER?</a:t>
            </a:r>
          </a:p>
        </p:txBody>
      </p:sp>
      <p:pic>
        <p:nvPicPr>
          <p:cNvPr id="7" name="Bild 9" descr="Blitze Nacht Unwetter_118574007_low.jpg">
            <a:extLst>
              <a:ext uri="{FF2B5EF4-FFF2-40B4-BE49-F238E27FC236}">
                <a16:creationId xmlns:a16="http://schemas.microsoft.com/office/drawing/2014/main" id="{EDCC2AB5-EBE7-ABD3-3194-59675E4E32ED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6" t="39117" b="1667"/>
          <a:stretch/>
        </p:blipFill>
        <p:spPr>
          <a:xfrm>
            <a:off x="5903913" y="1105015"/>
            <a:ext cx="2892425" cy="1047553"/>
          </a:xfrm>
          <a:prstGeom prst="rect">
            <a:avLst/>
          </a:prstGeom>
        </p:spPr>
      </p:pic>
      <p:pic>
        <p:nvPicPr>
          <p:cNvPr id="21" name="Bild 13" descr="Sturm Wolken blauer Himmel plus Windhose_pixabay_low.jpg">
            <a:extLst>
              <a:ext uri="{FF2B5EF4-FFF2-40B4-BE49-F238E27FC236}">
                <a16:creationId xmlns:a16="http://schemas.microsoft.com/office/drawing/2014/main" id="{D67699E1-E4D7-C767-4C5A-9F433BCB3DBD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89" t="7528" r="-51" b="21124"/>
          <a:stretch/>
        </p:blipFill>
        <p:spPr>
          <a:xfrm>
            <a:off x="2948902" y="3201714"/>
            <a:ext cx="2955011" cy="1063957"/>
          </a:xfrm>
          <a:prstGeom prst="rect">
            <a:avLst/>
          </a:prstGeom>
        </p:spPr>
      </p:pic>
      <p:pic>
        <p:nvPicPr>
          <p:cNvPr id="23" name="Bild 15" descr="Fotolia_Schneefall Regen Illustration_low.jpg">
            <a:extLst>
              <a:ext uri="{FF2B5EF4-FFF2-40B4-BE49-F238E27FC236}">
                <a16:creationId xmlns:a16="http://schemas.microsoft.com/office/drawing/2014/main" id="{604199B6-410B-77D3-4700-31FDD4594C8D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298" b="24049"/>
          <a:stretch/>
        </p:blipFill>
        <p:spPr>
          <a:xfrm>
            <a:off x="5903914" y="2150348"/>
            <a:ext cx="2892424" cy="1079622"/>
          </a:xfrm>
          <a:prstGeom prst="rect">
            <a:avLst/>
          </a:prstGeom>
        </p:spPr>
      </p:pic>
      <p:sp>
        <p:nvSpPr>
          <p:cNvPr id="24" name="Textplatzhalter 16">
            <a:extLst>
              <a:ext uri="{FF2B5EF4-FFF2-40B4-BE49-F238E27FC236}">
                <a16:creationId xmlns:a16="http://schemas.microsoft.com/office/drawing/2014/main" id="{D842EFEB-388F-3362-5C52-DBF70EDAA8AE}"/>
              </a:ext>
            </a:extLst>
          </p:cNvPr>
          <p:cNvSpPr txBox="1">
            <a:spLocks/>
          </p:cNvSpPr>
          <p:nvPr/>
        </p:nvSpPr>
        <p:spPr>
          <a:xfrm>
            <a:off x="160338" y="4265773"/>
            <a:ext cx="5732890" cy="489107"/>
          </a:xfrm>
          <a:prstGeom prst="rect">
            <a:avLst/>
          </a:prstGeom>
        </p:spPr>
        <p:txBody>
          <a:bodyPr anchor="t" anchorCtr="0"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FontTx/>
              <a:buNone/>
              <a:defRPr sz="16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82563" indent="-182563" algn="l" defTabSz="179388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58775" indent="-176213" algn="l" defTabSz="179388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Char char="•"/>
              <a:defRPr lang="de-DE" sz="16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25475" indent="-266700" algn="l" defTabSz="312738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Char char="•"/>
              <a:tabLst>
                <a:tab pos="358775" algn="l"/>
              </a:tabLst>
              <a:defRPr lang="de-DE" sz="16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98525" indent="-273050" algn="l" defTabSz="898525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Char char="•"/>
              <a:tabLst>
                <a:tab pos="625475" algn="l"/>
              </a:tabLst>
              <a:defRPr lang="de-DE" sz="16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Aft>
                <a:spcPts val="0"/>
              </a:spcAft>
            </a:pPr>
            <a:r>
              <a:rPr lang="de-DE" sz="600" dirty="0">
                <a:solidFill>
                  <a:srgbClr val="A5A6A5"/>
                </a:solidFill>
                <a:cs typeface="Arial"/>
              </a:rPr>
              <a:t>Fotos: vkm-dvr.de, </a:t>
            </a:r>
            <a:r>
              <a:rPr lang="de-DE" sz="600" dirty="0" err="1">
                <a:solidFill>
                  <a:srgbClr val="A5A6A5"/>
                </a:solidFill>
                <a:cs typeface="Arial"/>
              </a:rPr>
              <a:t>vbaleha</a:t>
            </a:r>
            <a:r>
              <a:rPr lang="de-DE" sz="600" dirty="0">
                <a:solidFill>
                  <a:srgbClr val="A5A6A5"/>
                </a:solidFill>
                <a:cs typeface="Arial"/>
              </a:rPr>
              <a:t> - Fotolia, mdesigner125 - Fotolia</a:t>
            </a:r>
          </a:p>
          <a:p>
            <a:pPr>
              <a:spcAft>
                <a:spcPts val="0"/>
              </a:spcAft>
            </a:pPr>
            <a:r>
              <a:rPr lang="de-DE" sz="600" dirty="0" err="1">
                <a:solidFill>
                  <a:srgbClr val="A5A6A5"/>
                </a:solidFill>
                <a:cs typeface="Arial"/>
              </a:rPr>
              <a:t>vbaleha</a:t>
            </a:r>
            <a:r>
              <a:rPr lang="de-DE" sz="600" dirty="0">
                <a:solidFill>
                  <a:srgbClr val="A5A6A5"/>
                </a:solidFill>
                <a:cs typeface="Arial"/>
              </a:rPr>
              <a:t> - Fotolia, Mariusz Blach - Fotolia, Roman Dekan - Fotolia</a:t>
            </a:r>
          </a:p>
          <a:p>
            <a:pPr>
              <a:spcAft>
                <a:spcPts val="0"/>
              </a:spcAft>
            </a:pPr>
            <a:r>
              <a:rPr lang="de-DE" sz="600" dirty="0">
                <a:solidFill>
                  <a:srgbClr val="A5A6A5"/>
                </a:solidFill>
                <a:cs typeface="Arial"/>
              </a:rPr>
              <a:t>Frank </a:t>
            </a:r>
            <a:r>
              <a:rPr lang="de-DE" sz="600" dirty="0" err="1">
                <a:solidFill>
                  <a:srgbClr val="A5A6A5"/>
                </a:solidFill>
                <a:cs typeface="Arial"/>
              </a:rPr>
              <a:t>Terjung</a:t>
            </a:r>
            <a:r>
              <a:rPr lang="de-DE" sz="600" dirty="0">
                <a:solidFill>
                  <a:srgbClr val="A5A6A5"/>
                </a:solidFill>
                <a:cs typeface="Arial"/>
              </a:rPr>
              <a:t>, </a:t>
            </a:r>
            <a:r>
              <a:rPr lang="de-DE" sz="600" dirty="0" err="1">
                <a:solidFill>
                  <a:srgbClr val="A5A6A5"/>
                </a:solidFill>
                <a:cs typeface="Arial"/>
              </a:rPr>
              <a:t>Pixabay</a:t>
            </a:r>
            <a:r>
              <a:rPr lang="de-DE" sz="600" dirty="0">
                <a:solidFill>
                  <a:srgbClr val="A5A6A5"/>
                </a:solidFill>
                <a:cs typeface="Arial"/>
              </a:rPr>
              <a:t>, </a:t>
            </a:r>
            <a:r>
              <a:rPr lang="de-DE" sz="600" dirty="0" err="1">
                <a:solidFill>
                  <a:srgbClr val="A5A6A5"/>
                </a:solidFill>
                <a:cs typeface="Arial"/>
              </a:rPr>
              <a:t>connel_design</a:t>
            </a:r>
            <a:r>
              <a:rPr lang="de-DE" sz="600" dirty="0">
                <a:solidFill>
                  <a:srgbClr val="A5A6A5"/>
                </a:solidFill>
                <a:cs typeface="Arial"/>
              </a:rPr>
              <a:t> - Fotolia</a:t>
            </a:r>
          </a:p>
        </p:txBody>
      </p:sp>
      <p:pic>
        <p:nvPicPr>
          <p:cNvPr id="9" name="Bild 4">
            <a:extLst>
              <a:ext uri="{FF2B5EF4-FFF2-40B4-BE49-F238E27FC236}">
                <a16:creationId xmlns:a16="http://schemas.microsoft.com/office/drawing/2014/main" id="{A8DF7230-3966-4790-BC5D-F71A04CF8634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071" b="34712"/>
          <a:stretch/>
        </p:blipFill>
        <p:spPr>
          <a:xfrm>
            <a:off x="153056" y="1105015"/>
            <a:ext cx="2798107" cy="1055438"/>
          </a:xfrm>
          <a:prstGeom prst="rect">
            <a:avLst/>
          </a:prstGeom>
        </p:spPr>
      </p:pic>
      <p:pic>
        <p:nvPicPr>
          <p:cNvPr id="11" name="Bild 6">
            <a:extLst>
              <a:ext uri="{FF2B5EF4-FFF2-40B4-BE49-F238E27FC236}">
                <a16:creationId xmlns:a16="http://schemas.microsoft.com/office/drawing/2014/main" id="{45733F48-8241-27DF-6BBA-F9CFD625D951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09" t="1" r="354" b="1"/>
          <a:stretch/>
        </p:blipFill>
        <p:spPr>
          <a:xfrm>
            <a:off x="2951164" y="2151935"/>
            <a:ext cx="2956644" cy="1056072"/>
          </a:xfrm>
          <a:prstGeom prst="rect">
            <a:avLst/>
          </a:prstGeom>
        </p:spPr>
      </p:pic>
      <p:pic>
        <p:nvPicPr>
          <p:cNvPr id="12" name="Bild 10">
            <a:extLst>
              <a:ext uri="{FF2B5EF4-FFF2-40B4-BE49-F238E27FC236}">
                <a16:creationId xmlns:a16="http://schemas.microsoft.com/office/drawing/2014/main" id="{ED3DDBE9-A0CC-092A-8B33-0FEB759A5CE7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213" b="39078"/>
          <a:stretch/>
        </p:blipFill>
        <p:spPr>
          <a:xfrm>
            <a:off x="5901651" y="3212961"/>
            <a:ext cx="2892425" cy="1054025"/>
          </a:xfrm>
          <a:prstGeom prst="rect">
            <a:avLst/>
          </a:prstGeom>
        </p:spPr>
      </p:pic>
      <p:pic>
        <p:nvPicPr>
          <p:cNvPr id="13" name="Bild 12">
            <a:extLst>
              <a:ext uri="{FF2B5EF4-FFF2-40B4-BE49-F238E27FC236}">
                <a16:creationId xmlns:a16="http://schemas.microsoft.com/office/drawing/2014/main" id="{03AB693A-2F51-E73A-7D1A-B1ECF80522D3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664" t="46298" r="664" b="4439"/>
          <a:stretch/>
        </p:blipFill>
        <p:spPr>
          <a:xfrm>
            <a:off x="151158" y="3210335"/>
            <a:ext cx="2797744" cy="1055438"/>
          </a:xfrm>
          <a:prstGeom prst="rect">
            <a:avLst/>
          </a:prstGeom>
        </p:spPr>
      </p:pic>
      <p:pic>
        <p:nvPicPr>
          <p:cNvPr id="14" name="Bild 3">
            <a:extLst>
              <a:ext uri="{FF2B5EF4-FFF2-40B4-BE49-F238E27FC236}">
                <a16:creationId xmlns:a16="http://schemas.microsoft.com/office/drawing/2014/main" id="{BA916D22-4646-B92C-65D3-92884515C1CB}"/>
              </a:ext>
            </a:extLst>
          </p:cNvPr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424" r="474" b="19851"/>
          <a:stretch/>
        </p:blipFill>
        <p:spPr>
          <a:xfrm>
            <a:off x="2951163" y="1107703"/>
            <a:ext cx="2952750" cy="10441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551652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02DAA7A9-7F5D-E441-50E8-1D91E1AEA6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4075F3-F5BF-419D-BE50-EBF9B68250F3}" type="slidenum">
              <a:rPr lang="de-DE" smtClean="0"/>
              <a:pPr/>
              <a:t>4</a:t>
            </a:fld>
            <a:endParaRPr lang="de-DE" dirty="0"/>
          </a:p>
        </p:txBody>
      </p:sp>
      <p:sp>
        <p:nvSpPr>
          <p:cNvPr id="5" name="Titel 4">
            <a:extLst>
              <a:ext uri="{FF2B5EF4-FFF2-40B4-BE49-F238E27FC236}">
                <a16:creationId xmlns:a16="http://schemas.microsoft.com/office/drawing/2014/main" id="{3D5353A1-1A89-56EC-658D-8EEEDA1360F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65313" y="617182"/>
            <a:ext cx="2557473" cy="296029"/>
          </a:xfrm>
        </p:spPr>
        <p:txBody>
          <a:bodyPr/>
          <a:lstStyle/>
          <a:p>
            <a:r>
              <a:rPr lang="de-DE" dirty="0"/>
              <a:t>UNFALLURSACHE: WETTER</a:t>
            </a:r>
          </a:p>
        </p:txBody>
      </p:sp>
      <p:sp>
        <p:nvSpPr>
          <p:cNvPr id="9" name="Content Placeholder 4">
            <a:extLst>
              <a:ext uri="{FF2B5EF4-FFF2-40B4-BE49-F238E27FC236}">
                <a16:creationId xmlns:a16="http://schemas.microsoft.com/office/drawing/2014/main" id="{12D17CD0-2623-5F2E-5DD2-9D49CF55925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5313" y="1286870"/>
            <a:ext cx="8004976" cy="2776247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  <a:tabLst>
                <a:tab pos="4843463" algn="r"/>
                <a:tab pos="6186488" algn="r"/>
                <a:tab pos="8610600" algn="r"/>
              </a:tabLst>
            </a:pPr>
            <a:r>
              <a:rPr lang="de-DE" sz="2000" dirty="0"/>
              <a:t>		Getötete	Verletzte</a:t>
            </a:r>
          </a:p>
          <a:p>
            <a:pPr marL="271463" indent="-271463">
              <a:buFont typeface="Arial"/>
              <a:buChar char="•"/>
              <a:tabLst>
                <a:tab pos="4843463" algn="r"/>
                <a:tab pos="6727825" algn="r"/>
                <a:tab pos="8610600" algn="r"/>
              </a:tabLst>
            </a:pPr>
            <a:r>
              <a:rPr lang="de-DE" sz="2000" dirty="0"/>
              <a:t>Sichtbehinderungen (Nebel, Regen,</a:t>
            </a:r>
          </a:p>
          <a:p>
            <a:pPr marL="271463" indent="-271463">
              <a:tabLst>
                <a:tab pos="4843463" algn="r"/>
                <a:tab pos="6186488" algn="r"/>
                <a:tab pos="8610600" algn="r"/>
              </a:tabLst>
            </a:pPr>
            <a:r>
              <a:rPr lang="de-DE" sz="2000" dirty="0"/>
              <a:t>	Hagel, Schneegestöber, Blendung)		46	5.194</a:t>
            </a:r>
          </a:p>
          <a:p>
            <a:pPr marL="271463" indent="-271463">
              <a:lnSpc>
                <a:spcPct val="150000"/>
              </a:lnSpc>
              <a:buFont typeface="Arial"/>
              <a:buChar char="•"/>
              <a:tabLst>
                <a:tab pos="4843463" algn="r"/>
                <a:tab pos="6186488" algn="r"/>
                <a:tab pos="8610600" algn="r"/>
              </a:tabLst>
            </a:pPr>
            <a:r>
              <a:rPr lang="de-DE" sz="2000" dirty="0"/>
              <a:t>Seitenwind		2	349</a:t>
            </a:r>
          </a:p>
          <a:p>
            <a:pPr marL="271463" indent="-271463">
              <a:lnSpc>
                <a:spcPct val="150000"/>
              </a:lnSpc>
              <a:buFont typeface="Arial"/>
              <a:buChar char="•"/>
              <a:tabLst>
                <a:tab pos="4843463" algn="r"/>
                <a:tab pos="6186488" algn="r"/>
                <a:tab pos="8610600" algn="r"/>
              </a:tabLst>
            </a:pPr>
            <a:r>
              <a:rPr lang="de-DE" sz="2000" dirty="0"/>
              <a:t>Unwetter		4	421</a:t>
            </a:r>
          </a:p>
        </p:txBody>
      </p:sp>
      <p:sp>
        <p:nvSpPr>
          <p:cNvPr id="11" name="Textfeld 10">
            <a:extLst>
              <a:ext uri="{FF2B5EF4-FFF2-40B4-BE49-F238E27FC236}">
                <a16:creationId xmlns:a16="http://schemas.microsoft.com/office/drawing/2014/main" id="{9ABA8727-901A-B656-AFD2-0205DFB1544F}"/>
              </a:ext>
            </a:extLst>
          </p:cNvPr>
          <p:cNvSpPr txBox="1"/>
          <p:nvPr/>
        </p:nvSpPr>
        <p:spPr>
          <a:xfrm>
            <a:off x="765313" y="4067444"/>
            <a:ext cx="800497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tabLst>
                <a:tab pos="8610600" algn="r"/>
              </a:tabLst>
            </a:pPr>
            <a:r>
              <a:rPr lang="de-DE" sz="600" dirty="0">
                <a:solidFill>
                  <a:srgbClr val="A5A6A5"/>
                </a:solidFill>
              </a:rPr>
              <a:t>	Quelle: Statistisches Bundesamt, Bezugsjahr 2022</a:t>
            </a:r>
          </a:p>
          <a:p>
            <a:endParaRPr lang="de-DE" sz="600" dirty="0">
              <a:solidFill>
                <a:srgbClr val="A5A6A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35728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02DAA7A9-7F5D-E441-50E8-1D91E1AEA6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4075F3-F5BF-419D-BE50-EBF9B68250F3}" type="slidenum">
              <a:rPr lang="de-DE" smtClean="0"/>
              <a:pPr/>
              <a:t>5</a:t>
            </a:fld>
            <a:endParaRPr lang="de-DE" dirty="0"/>
          </a:p>
        </p:txBody>
      </p:sp>
      <p:sp>
        <p:nvSpPr>
          <p:cNvPr id="5" name="Titel 4">
            <a:extLst>
              <a:ext uri="{FF2B5EF4-FFF2-40B4-BE49-F238E27FC236}">
                <a16:creationId xmlns:a16="http://schemas.microsoft.com/office/drawing/2014/main" id="{3D5353A1-1A89-56EC-658D-8EEEDA1360F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65313" y="617182"/>
            <a:ext cx="2557473" cy="296029"/>
          </a:xfrm>
        </p:spPr>
        <p:txBody>
          <a:bodyPr/>
          <a:lstStyle/>
          <a:p>
            <a:r>
              <a:rPr lang="de-DE" dirty="0"/>
              <a:t>UNFALLURSACHE: WETTER</a:t>
            </a:r>
          </a:p>
        </p:txBody>
      </p:sp>
      <p:sp>
        <p:nvSpPr>
          <p:cNvPr id="9" name="Content Placeholder 4">
            <a:extLst>
              <a:ext uri="{FF2B5EF4-FFF2-40B4-BE49-F238E27FC236}">
                <a16:creationId xmlns:a16="http://schemas.microsoft.com/office/drawing/2014/main" id="{12D17CD0-2623-5F2E-5DD2-9D49CF55925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5313" y="1286870"/>
            <a:ext cx="8004976" cy="3057573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  <a:tabLst>
                <a:tab pos="4843463" algn="r"/>
                <a:tab pos="6186488" algn="r"/>
                <a:tab pos="8610600" algn="r"/>
              </a:tabLst>
            </a:pPr>
            <a:r>
              <a:rPr lang="de-DE" sz="2000" dirty="0"/>
              <a:t>		Getötete	Verletzte</a:t>
            </a:r>
          </a:p>
          <a:p>
            <a:pPr marL="271463" indent="-271463">
              <a:lnSpc>
                <a:spcPct val="150000"/>
              </a:lnSpc>
              <a:buFont typeface="Arial"/>
              <a:buChar char="•"/>
              <a:tabLst>
                <a:tab pos="4843463" algn="r"/>
                <a:tab pos="6186488" algn="r"/>
                <a:tab pos="8613775" algn="r"/>
              </a:tabLst>
            </a:pPr>
            <a:r>
              <a:rPr lang="de-DE" sz="2000" dirty="0"/>
              <a:t>Fahrbahnglätte durch Regen                      	37	5.626</a:t>
            </a:r>
          </a:p>
          <a:p>
            <a:pPr marL="271463" indent="-271463">
              <a:lnSpc>
                <a:spcPct val="150000"/>
              </a:lnSpc>
              <a:buFont typeface="Arial"/>
              <a:buChar char="•"/>
              <a:tabLst>
                <a:tab pos="4843463" algn="r"/>
                <a:tab pos="6186488" algn="r"/>
                <a:tab pos="8613775" algn="r"/>
              </a:tabLst>
            </a:pPr>
            <a:r>
              <a:rPr lang="de-DE" sz="2000" dirty="0"/>
              <a:t>Fahrbahnglätte durch Schnee, Eis		28	4.872</a:t>
            </a:r>
          </a:p>
          <a:p>
            <a:pPr marL="271463" indent="-271463">
              <a:spcAft>
                <a:spcPts val="0"/>
              </a:spcAft>
              <a:buFont typeface="Arial"/>
              <a:buChar char="•"/>
              <a:tabLst>
                <a:tab pos="4843463" algn="r"/>
                <a:tab pos="6186488" algn="r"/>
                <a:tab pos="8613775" algn="r"/>
              </a:tabLst>
            </a:pPr>
            <a:r>
              <a:rPr lang="de-DE" sz="2000" dirty="0"/>
              <a:t>Spurrillen in Zusammenhang</a:t>
            </a:r>
            <a:br>
              <a:rPr lang="de-DE" sz="2000" dirty="0"/>
            </a:br>
            <a:r>
              <a:rPr lang="de-DE" sz="2000" dirty="0"/>
              <a:t>mit Regen, Schnee oder Eis	          	 0	77</a:t>
            </a:r>
          </a:p>
        </p:txBody>
      </p:sp>
      <p:sp>
        <p:nvSpPr>
          <p:cNvPr id="2" name="Textfeld 1">
            <a:extLst>
              <a:ext uri="{FF2B5EF4-FFF2-40B4-BE49-F238E27FC236}">
                <a16:creationId xmlns:a16="http://schemas.microsoft.com/office/drawing/2014/main" id="{B09CB2AE-4B65-0783-07CA-631B9262A7C9}"/>
              </a:ext>
            </a:extLst>
          </p:cNvPr>
          <p:cNvSpPr txBox="1"/>
          <p:nvPr/>
        </p:nvSpPr>
        <p:spPr>
          <a:xfrm>
            <a:off x="765313" y="4067444"/>
            <a:ext cx="800497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tabLst>
                <a:tab pos="8610600" algn="r"/>
              </a:tabLst>
            </a:pPr>
            <a:r>
              <a:rPr lang="de-DE" sz="600" dirty="0">
                <a:solidFill>
                  <a:srgbClr val="A5A6A5"/>
                </a:solidFill>
              </a:rPr>
              <a:t>	Quelle: Statistisches Bundesamt, Bezugsjahr 2022</a:t>
            </a:r>
          </a:p>
          <a:p>
            <a:endParaRPr lang="de-DE" sz="600" dirty="0">
              <a:solidFill>
                <a:srgbClr val="A5A6A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65172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02DAA7A9-7F5D-E441-50E8-1D91E1AEA6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4075F3-F5BF-419D-BE50-EBF9B68250F3}" type="slidenum">
              <a:rPr lang="de-DE" smtClean="0"/>
              <a:pPr/>
              <a:t>6</a:t>
            </a:fld>
            <a:endParaRPr lang="de-DE" dirty="0"/>
          </a:p>
        </p:txBody>
      </p:sp>
      <p:sp>
        <p:nvSpPr>
          <p:cNvPr id="5" name="Titel 4">
            <a:extLst>
              <a:ext uri="{FF2B5EF4-FFF2-40B4-BE49-F238E27FC236}">
                <a16:creationId xmlns:a16="http://schemas.microsoft.com/office/drawing/2014/main" id="{3D5353A1-1A89-56EC-658D-8EEEDA1360F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65313" y="617182"/>
            <a:ext cx="3865459" cy="296029"/>
          </a:xfrm>
        </p:spPr>
        <p:txBody>
          <a:bodyPr/>
          <a:lstStyle/>
          <a:p>
            <a:r>
              <a:rPr lang="de-DE" dirty="0"/>
              <a:t>VERSCHIEDENE EINFLÜSSE DES WETTERS</a:t>
            </a:r>
          </a:p>
        </p:txBody>
      </p:sp>
      <p:sp>
        <p:nvSpPr>
          <p:cNvPr id="9" name="Content Placeholder 4">
            <a:extLst>
              <a:ext uri="{FF2B5EF4-FFF2-40B4-BE49-F238E27FC236}">
                <a16:creationId xmlns:a16="http://schemas.microsoft.com/office/drawing/2014/main" id="{12D17CD0-2623-5F2E-5DD2-9D49CF55925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5313" y="1286870"/>
            <a:ext cx="8004976" cy="3057573"/>
          </a:xfrm>
        </p:spPr>
        <p:txBody>
          <a:bodyPr>
            <a:noAutofit/>
          </a:bodyPr>
          <a:lstStyle/>
          <a:p>
            <a:r>
              <a:rPr lang="de-DE" sz="1800" b="1" dirty="0"/>
              <a:t>Triviale Einflüsse </a:t>
            </a:r>
          </a:p>
          <a:p>
            <a:pPr>
              <a:spcAft>
                <a:spcPts val="2000"/>
              </a:spcAft>
            </a:pPr>
            <a:r>
              <a:rPr lang="de-DE" sz="1800" dirty="0"/>
              <a:t>Alltäglich, unmittelbar nachvollziehbar, </a:t>
            </a:r>
            <a:br>
              <a:rPr lang="de-DE" sz="1800" dirty="0"/>
            </a:br>
            <a:r>
              <a:rPr lang="de-DE" sz="1800" dirty="0"/>
              <a:t>z.B. rutschige Fahrbahn und Sichtbehinderungen</a:t>
            </a:r>
          </a:p>
          <a:p>
            <a:r>
              <a:rPr lang="de-DE" sz="1800" b="1" dirty="0" err="1"/>
              <a:t>Biotrope</a:t>
            </a:r>
            <a:r>
              <a:rPr lang="de-DE" sz="1800" b="1" dirty="0"/>
              <a:t> Einflüsse</a:t>
            </a:r>
          </a:p>
          <a:p>
            <a:r>
              <a:rPr lang="de-DE" sz="1800" dirty="0"/>
              <a:t>Wirkung auf den Organismus des Menschen, </a:t>
            </a:r>
            <a:br>
              <a:rPr lang="de-DE" sz="1800" dirty="0"/>
            </a:br>
            <a:r>
              <a:rPr lang="de-DE" sz="1800" dirty="0"/>
              <a:t>insbesondere auf Leistungsfähigkeit und Wohlbefinden </a:t>
            </a:r>
          </a:p>
          <a:p>
            <a:pPr>
              <a:lnSpc>
                <a:spcPct val="150000"/>
              </a:lnSpc>
              <a:tabLst>
                <a:tab pos="4843463" algn="r"/>
                <a:tab pos="6186488" algn="r"/>
                <a:tab pos="8610600" algn="r"/>
              </a:tabLst>
            </a:pPr>
            <a:endParaRPr lang="de-DE" sz="1800" dirty="0"/>
          </a:p>
        </p:txBody>
      </p:sp>
    </p:spTree>
    <p:extLst>
      <p:ext uri="{BB962C8B-B14F-4D97-AF65-F5344CB8AC3E}">
        <p14:creationId xmlns:p14="http://schemas.microsoft.com/office/powerpoint/2010/main" val="4299449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02DAA7A9-7F5D-E441-50E8-1D91E1AEA6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4075F3-F5BF-419D-BE50-EBF9B68250F3}" type="slidenum">
              <a:rPr lang="de-DE" smtClean="0"/>
              <a:pPr/>
              <a:t>7</a:t>
            </a:fld>
            <a:endParaRPr lang="de-DE" dirty="0"/>
          </a:p>
        </p:txBody>
      </p:sp>
      <p:sp>
        <p:nvSpPr>
          <p:cNvPr id="5" name="Titel 4">
            <a:extLst>
              <a:ext uri="{FF2B5EF4-FFF2-40B4-BE49-F238E27FC236}">
                <a16:creationId xmlns:a16="http://schemas.microsoft.com/office/drawing/2014/main" id="{3D5353A1-1A89-56EC-658D-8EEEDA1360F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65313" y="617182"/>
            <a:ext cx="3865459" cy="296029"/>
          </a:xfrm>
        </p:spPr>
        <p:txBody>
          <a:bodyPr/>
          <a:lstStyle/>
          <a:p>
            <a:r>
              <a:rPr lang="de-DE" dirty="0"/>
              <a:t>VERSCHIEDENE EINFLÜSSE DES WETTERS</a:t>
            </a:r>
          </a:p>
        </p:txBody>
      </p:sp>
      <p:sp>
        <p:nvSpPr>
          <p:cNvPr id="9" name="Content Placeholder 4">
            <a:extLst>
              <a:ext uri="{FF2B5EF4-FFF2-40B4-BE49-F238E27FC236}">
                <a16:creationId xmlns:a16="http://schemas.microsoft.com/office/drawing/2014/main" id="{12D17CD0-2623-5F2E-5DD2-9D49CF55925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5313" y="1685677"/>
            <a:ext cx="8004976" cy="2658766"/>
          </a:xfrm>
        </p:spPr>
        <p:txBody>
          <a:bodyPr>
            <a:noAutofit/>
          </a:bodyPr>
          <a:lstStyle/>
          <a:p>
            <a:pPr marL="342900" indent="-342900">
              <a:buFont typeface="Arial"/>
              <a:buChar char="•"/>
            </a:pPr>
            <a:r>
              <a:rPr lang="de-DE" sz="1800" dirty="0"/>
              <a:t>Aufmerksamkeit und Konzentration können abnehmen </a:t>
            </a:r>
          </a:p>
          <a:p>
            <a:pPr marL="342900" indent="-342900">
              <a:buFont typeface="Arial"/>
              <a:buChar char="•"/>
            </a:pPr>
            <a:r>
              <a:rPr lang="de-DE" sz="1800" dirty="0"/>
              <a:t>Reaktionszeit kann zunehmen</a:t>
            </a:r>
          </a:p>
          <a:p>
            <a:pPr marL="342900" indent="-342900">
              <a:spcAft>
                <a:spcPts val="2400"/>
              </a:spcAft>
              <a:buFont typeface="Arial"/>
              <a:buChar char="•"/>
            </a:pPr>
            <a:r>
              <a:rPr lang="de-DE" sz="1800" dirty="0"/>
              <a:t>Ungeduld, Hektik, Aggressivität kann aufkommen  </a:t>
            </a:r>
          </a:p>
          <a:p>
            <a:r>
              <a:rPr lang="de-DE" sz="1800" b="1" dirty="0"/>
              <a:t>Besonders bei:</a:t>
            </a:r>
          </a:p>
          <a:p>
            <a:pPr marL="342900" indent="-342900">
              <a:buFont typeface="Arial"/>
              <a:buChar char="•"/>
            </a:pPr>
            <a:r>
              <a:rPr lang="de-DE" sz="1800" dirty="0"/>
              <a:t>Hoher Wärmebelastung</a:t>
            </a:r>
          </a:p>
          <a:p>
            <a:pPr marL="342900" indent="-342900">
              <a:buFont typeface="Arial"/>
              <a:buChar char="•"/>
            </a:pPr>
            <a:r>
              <a:rPr lang="de-DE" sz="1800" dirty="0"/>
              <a:t>Tiefdruckwetterlagen und Föhn </a:t>
            </a:r>
          </a:p>
          <a:p>
            <a:pPr marL="342900" indent="-342900">
              <a:buFont typeface="Arial"/>
              <a:buChar char="•"/>
            </a:pPr>
            <a:r>
              <a:rPr lang="de-DE" sz="1800" dirty="0"/>
              <a:t>Wetterumschwüngen </a:t>
            </a:r>
          </a:p>
        </p:txBody>
      </p:sp>
      <p:sp>
        <p:nvSpPr>
          <p:cNvPr id="2" name="Titel 4">
            <a:extLst>
              <a:ext uri="{FF2B5EF4-FFF2-40B4-BE49-F238E27FC236}">
                <a16:creationId xmlns:a16="http://schemas.microsoft.com/office/drawing/2014/main" id="{E36D3A62-98B4-AA0D-5E12-5AECB62955B5}"/>
              </a:ext>
            </a:extLst>
          </p:cNvPr>
          <p:cNvSpPr txBox="1">
            <a:spLocks/>
          </p:cNvSpPr>
          <p:nvPr/>
        </p:nvSpPr>
        <p:spPr>
          <a:xfrm>
            <a:off x="765313" y="1010565"/>
            <a:ext cx="2227254" cy="296029"/>
          </a:xfrm>
          <a:prstGeom prst="rect">
            <a:avLst/>
          </a:prstGeom>
          <a:solidFill>
            <a:srgbClr val="163771"/>
          </a:solidFill>
        </p:spPr>
        <p:txBody>
          <a:bodyPr vert="horz" wrap="none" lIns="90000" tIns="72000" rIns="90000" bIns="36000" rtlCol="0" anchor="b" anchorCtr="1">
            <a:sp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1350" b="1" kern="1200">
                <a:ln>
                  <a:noFill/>
                </a:ln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DE" dirty="0" err="1"/>
              <a:t>Biotrope</a:t>
            </a:r>
            <a:r>
              <a:rPr lang="de-DE" dirty="0"/>
              <a:t> Wettereinflüsse</a:t>
            </a:r>
          </a:p>
        </p:txBody>
      </p:sp>
    </p:spTree>
    <p:extLst>
      <p:ext uri="{BB962C8B-B14F-4D97-AF65-F5344CB8AC3E}">
        <p14:creationId xmlns:p14="http://schemas.microsoft.com/office/powerpoint/2010/main" val="179358929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Bild 1" descr="Unfalltrichter Risiko_2016_für ppt.png">
            <a:extLst>
              <a:ext uri="{FF2B5EF4-FFF2-40B4-BE49-F238E27FC236}">
                <a16:creationId xmlns:a16="http://schemas.microsoft.com/office/drawing/2014/main" id="{F636806A-D4BB-C46A-ABDA-4E5FAB40E4C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29644" y="1581151"/>
            <a:ext cx="5189362" cy="3226243"/>
          </a:xfrm>
          <a:prstGeom prst="rect">
            <a:avLst/>
          </a:prstGeom>
        </p:spPr>
      </p:pic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02DAA7A9-7F5D-E441-50E8-1D91E1AEA6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4075F3-F5BF-419D-BE50-EBF9B68250F3}" type="slidenum">
              <a:rPr lang="de-DE" smtClean="0"/>
              <a:pPr/>
              <a:t>8</a:t>
            </a:fld>
            <a:endParaRPr lang="de-DE" dirty="0"/>
          </a:p>
        </p:txBody>
      </p:sp>
      <p:sp>
        <p:nvSpPr>
          <p:cNvPr id="5" name="Titel 4">
            <a:extLst>
              <a:ext uri="{FF2B5EF4-FFF2-40B4-BE49-F238E27FC236}">
                <a16:creationId xmlns:a16="http://schemas.microsoft.com/office/drawing/2014/main" id="{3D5353A1-1A89-56EC-658D-8EEEDA1360F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65313" y="617182"/>
            <a:ext cx="3865459" cy="296029"/>
          </a:xfrm>
        </p:spPr>
        <p:txBody>
          <a:bodyPr/>
          <a:lstStyle/>
          <a:p>
            <a:r>
              <a:rPr lang="de-DE" dirty="0"/>
              <a:t>VERSCHIEDENE EINFLÜSSE DES WETTERS</a:t>
            </a:r>
          </a:p>
        </p:txBody>
      </p:sp>
      <p:sp>
        <p:nvSpPr>
          <p:cNvPr id="2" name="Titel 4">
            <a:extLst>
              <a:ext uri="{FF2B5EF4-FFF2-40B4-BE49-F238E27FC236}">
                <a16:creationId xmlns:a16="http://schemas.microsoft.com/office/drawing/2014/main" id="{E36D3A62-98B4-AA0D-5E12-5AECB62955B5}"/>
              </a:ext>
            </a:extLst>
          </p:cNvPr>
          <p:cNvSpPr txBox="1">
            <a:spLocks/>
          </p:cNvSpPr>
          <p:nvPr/>
        </p:nvSpPr>
        <p:spPr>
          <a:xfrm>
            <a:off x="765313" y="1010565"/>
            <a:ext cx="1595606" cy="296029"/>
          </a:xfrm>
          <a:prstGeom prst="rect">
            <a:avLst/>
          </a:prstGeom>
          <a:solidFill>
            <a:srgbClr val="163771"/>
          </a:solidFill>
        </p:spPr>
        <p:txBody>
          <a:bodyPr vert="horz" wrap="none" lIns="90000" tIns="72000" rIns="90000" bIns="36000" rtlCol="0" anchor="b" anchorCtr="1">
            <a:sp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1350" b="1" kern="1200">
                <a:ln>
                  <a:noFill/>
                </a:ln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DE" dirty="0"/>
              <a:t>Der Unfalltrichter</a:t>
            </a:r>
          </a:p>
        </p:txBody>
      </p:sp>
      <p:sp>
        <p:nvSpPr>
          <p:cNvPr id="10" name="Inhaltsplatzhalter 14">
            <a:extLst>
              <a:ext uri="{FF2B5EF4-FFF2-40B4-BE49-F238E27FC236}">
                <a16:creationId xmlns:a16="http://schemas.microsoft.com/office/drawing/2014/main" id="{7790119D-4B59-E76E-9975-A552EDC07613}"/>
              </a:ext>
            </a:extLst>
          </p:cNvPr>
          <p:cNvSpPr txBox="1">
            <a:spLocks/>
          </p:cNvSpPr>
          <p:nvPr/>
        </p:nvSpPr>
        <p:spPr>
          <a:xfrm>
            <a:off x="2927293" y="1597543"/>
            <a:ext cx="4149655" cy="69441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6858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Tx/>
              <a:buNone/>
              <a:defRPr sz="135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36922" indent="-136922" algn="l" defTabSz="134541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69081" indent="-132160" algn="l" defTabSz="134541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lang="de-DE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469106" indent="-200025" algn="l" defTabSz="234554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tabLst>
                <a:tab pos="269081" algn="l"/>
              </a:tabLst>
              <a:defRPr lang="de-DE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673894" indent="-204788" algn="l" defTabSz="673894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tabLst>
                <a:tab pos="469106" algn="l"/>
              </a:tabLst>
              <a:defRPr lang="de-DE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Aft>
                <a:spcPts val="0"/>
              </a:spcAft>
            </a:pPr>
            <a:r>
              <a:rPr lang="de-DE" sz="1100" dirty="0"/>
              <a:t>Fitness - Zeitplanung - (Schutz-)Kleidung</a:t>
            </a:r>
            <a:br>
              <a:rPr lang="de-DE" sz="1100" dirty="0"/>
            </a:br>
            <a:r>
              <a:rPr lang="de-DE" sz="1100" dirty="0"/>
              <a:t>Fahrzeugausstattung - Fahrtauglichkeit</a:t>
            </a:r>
            <a:br>
              <a:rPr lang="de-DE" sz="1100" dirty="0"/>
            </a:br>
            <a:r>
              <a:rPr lang="de-DE" sz="1100" dirty="0"/>
              <a:t>Einstellungen und Motive - Risikoeinschätzung</a:t>
            </a:r>
          </a:p>
        </p:txBody>
      </p:sp>
      <p:sp>
        <p:nvSpPr>
          <p:cNvPr id="11" name="Inhaltsplatzhalter 14">
            <a:extLst>
              <a:ext uri="{FF2B5EF4-FFF2-40B4-BE49-F238E27FC236}">
                <a16:creationId xmlns:a16="http://schemas.microsoft.com/office/drawing/2014/main" id="{2B9540A0-58B7-F313-F634-A30F1F0AB405}"/>
              </a:ext>
            </a:extLst>
          </p:cNvPr>
          <p:cNvSpPr txBox="1">
            <a:spLocks/>
          </p:cNvSpPr>
          <p:nvPr/>
        </p:nvSpPr>
        <p:spPr>
          <a:xfrm>
            <a:off x="3379007" y="2476239"/>
            <a:ext cx="3290635" cy="85610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6858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Tx/>
              <a:buNone/>
              <a:defRPr sz="135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36922" indent="-136922" algn="l" defTabSz="134541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69081" indent="-132160" algn="l" defTabSz="134541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lang="de-DE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469106" indent="-200025" algn="l" defTabSz="234554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tabLst>
                <a:tab pos="269081" algn="l"/>
              </a:tabLst>
              <a:defRPr lang="de-DE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673894" indent="-204788" algn="l" defTabSz="673894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tabLst>
                <a:tab pos="469106" algn="l"/>
              </a:tabLst>
              <a:defRPr lang="de-DE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de-DE" sz="1100" dirty="0"/>
              <a:t>Regelgerechtes/regelwidriges</a:t>
            </a:r>
            <a:br>
              <a:rPr lang="de-DE" sz="1100" dirty="0"/>
            </a:br>
            <a:r>
              <a:rPr lang="de-DE" sz="1100" dirty="0"/>
              <a:t>Verhalten - Aufmerksamkeit</a:t>
            </a:r>
            <a:br>
              <a:rPr lang="de-DE" sz="1100" dirty="0"/>
            </a:br>
            <a:r>
              <a:rPr lang="de-DE" sz="1100" dirty="0"/>
              <a:t>Geschwindigkeit</a:t>
            </a:r>
            <a:br>
              <a:rPr lang="de-DE" sz="1100" dirty="0"/>
            </a:br>
            <a:r>
              <a:rPr lang="de-DE" sz="1100" dirty="0"/>
              <a:t>Abstand</a:t>
            </a:r>
          </a:p>
        </p:txBody>
      </p:sp>
      <p:sp>
        <p:nvSpPr>
          <p:cNvPr id="12" name="Inhaltsplatzhalter 14">
            <a:extLst>
              <a:ext uri="{FF2B5EF4-FFF2-40B4-BE49-F238E27FC236}">
                <a16:creationId xmlns:a16="http://schemas.microsoft.com/office/drawing/2014/main" id="{A0DA8041-1E64-1DFF-73A5-1583273318DD}"/>
              </a:ext>
            </a:extLst>
          </p:cNvPr>
          <p:cNvSpPr txBox="1">
            <a:spLocks/>
          </p:cNvSpPr>
          <p:nvPr/>
        </p:nvSpPr>
        <p:spPr>
          <a:xfrm>
            <a:off x="4206090" y="3642536"/>
            <a:ext cx="1636468" cy="49424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6858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Tx/>
              <a:buNone/>
              <a:defRPr sz="135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36922" indent="-136922" algn="l" defTabSz="134541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69081" indent="-132160" algn="l" defTabSz="134541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lang="de-DE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469106" indent="-200025" algn="l" defTabSz="234554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tabLst>
                <a:tab pos="269081" algn="l"/>
              </a:tabLst>
              <a:defRPr lang="de-DE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673894" indent="-204788" algn="l" defTabSz="673894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tabLst>
                <a:tab pos="469106" algn="l"/>
              </a:tabLst>
              <a:defRPr lang="de-DE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de-DE" sz="1100" dirty="0"/>
              <a:t>Bremsen</a:t>
            </a:r>
            <a:br>
              <a:rPr lang="de-DE" sz="1100" dirty="0"/>
            </a:br>
            <a:r>
              <a:rPr lang="de-DE" sz="1100" dirty="0"/>
              <a:t>Lenken</a:t>
            </a:r>
          </a:p>
        </p:txBody>
      </p:sp>
      <p:sp>
        <p:nvSpPr>
          <p:cNvPr id="13" name="Inhaltsplatzhalter 14">
            <a:extLst>
              <a:ext uri="{FF2B5EF4-FFF2-40B4-BE49-F238E27FC236}">
                <a16:creationId xmlns:a16="http://schemas.microsoft.com/office/drawing/2014/main" id="{8B0AD20C-5AAB-C6D9-FC89-75685C57944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765312" y="1711820"/>
            <a:ext cx="1834620" cy="494242"/>
          </a:xfrm>
        </p:spPr>
        <p:txBody>
          <a:bodyPr>
            <a:noAutofit/>
          </a:bodyPr>
          <a:lstStyle/>
          <a:p>
            <a:r>
              <a:rPr lang="de-DE" dirty="0"/>
              <a:t>Vor der Fahrt</a:t>
            </a:r>
          </a:p>
        </p:txBody>
      </p:sp>
      <p:sp>
        <p:nvSpPr>
          <p:cNvPr id="14" name="Inhaltsplatzhalter 14">
            <a:extLst>
              <a:ext uri="{FF2B5EF4-FFF2-40B4-BE49-F238E27FC236}">
                <a16:creationId xmlns:a16="http://schemas.microsoft.com/office/drawing/2014/main" id="{DEA85C3A-2549-9AAE-941B-97E8DAD2EE63}"/>
              </a:ext>
            </a:extLst>
          </p:cNvPr>
          <p:cNvSpPr txBox="1">
            <a:spLocks/>
          </p:cNvSpPr>
          <p:nvPr/>
        </p:nvSpPr>
        <p:spPr>
          <a:xfrm>
            <a:off x="765311" y="2657171"/>
            <a:ext cx="2490787" cy="49424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6858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Tx/>
              <a:buNone/>
              <a:defRPr sz="135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36922" indent="-136922" algn="l" defTabSz="134541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69081" indent="-132160" algn="l" defTabSz="134541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lang="de-DE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469106" indent="-200025" algn="l" defTabSz="234554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tabLst>
                <a:tab pos="269081" algn="l"/>
              </a:tabLst>
              <a:defRPr lang="de-DE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673894" indent="-204788" algn="l" defTabSz="673894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tabLst>
                <a:tab pos="469106" algn="l"/>
              </a:tabLst>
              <a:defRPr lang="de-DE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dirty="0"/>
              <a:t>Während der Fahrt</a:t>
            </a:r>
          </a:p>
        </p:txBody>
      </p:sp>
      <p:sp>
        <p:nvSpPr>
          <p:cNvPr id="15" name="Inhaltsplatzhalter 14">
            <a:extLst>
              <a:ext uri="{FF2B5EF4-FFF2-40B4-BE49-F238E27FC236}">
                <a16:creationId xmlns:a16="http://schemas.microsoft.com/office/drawing/2014/main" id="{62FA7B3E-3114-99BC-D91E-2220C76E9912}"/>
              </a:ext>
            </a:extLst>
          </p:cNvPr>
          <p:cNvSpPr txBox="1">
            <a:spLocks/>
          </p:cNvSpPr>
          <p:nvPr/>
        </p:nvSpPr>
        <p:spPr>
          <a:xfrm>
            <a:off x="765311" y="3642536"/>
            <a:ext cx="2490787" cy="49424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6858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Tx/>
              <a:buNone/>
              <a:defRPr sz="135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36922" indent="-136922" algn="l" defTabSz="134541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69081" indent="-132160" algn="l" defTabSz="134541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lang="de-DE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469106" indent="-200025" algn="l" defTabSz="234554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tabLst>
                <a:tab pos="269081" algn="l"/>
              </a:tabLst>
              <a:defRPr lang="de-DE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673894" indent="-204788" algn="l" defTabSz="673894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tabLst>
                <a:tab pos="469106" algn="l"/>
              </a:tabLst>
              <a:defRPr lang="de-DE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dirty="0"/>
              <a:t>In der Situation</a:t>
            </a:r>
          </a:p>
        </p:txBody>
      </p:sp>
      <p:pic>
        <p:nvPicPr>
          <p:cNvPr id="16" name="Bild 11" descr="Unfalltrichter Stern Risiko_2016_für ppt.png">
            <a:extLst>
              <a:ext uri="{FF2B5EF4-FFF2-40B4-BE49-F238E27FC236}">
                <a16:creationId xmlns:a16="http://schemas.microsoft.com/office/drawing/2014/main" id="{6AA6AB7E-F33A-B9D2-693C-DFD3EAD41C2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4340422"/>
            <a:ext cx="796337" cy="5348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22617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build="p"/>
      <p:bldP spid="12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Bildplatzhalter 5">
            <a:extLst>
              <a:ext uri="{FF2B5EF4-FFF2-40B4-BE49-F238E27FC236}">
                <a16:creationId xmlns:a16="http://schemas.microsoft.com/office/drawing/2014/main" id="{691EEB81-F1B1-9A6E-39B6-0B9FAE5272EB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/>
        <p:txBody>
          <a:bodyPr/>
          <a:lstStyle/>
          <a:p>
            <a:endParaRPr lang="de-DE"/>
          </a:p>
        </p:txBody>
      </p:sp>
      <p:pic>
        <p:nvPicPr>
          <p:cNvPr id="2" name="Bildplatzhalter 1" descr="Fotolia_Landschaft Sommer Pkw Landstraße_low.jpg">
            <a:extLst>
              <a:ext uri="{FF2B5EF4-FFF2-40B4-BE49-F238E27FC236}">
                <a16:creationId xmlns:a16="http://schemas.microsoft.com/office/drawing/2014/main" id="{0BF50239-B8BE-D668-21B6-4F7D15B8BD1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443" r="12443" b="4238"/>
          <a:stretch/>
        </p:blipFill>
        <p:spPr>
          <a:xfrm>
            <a:off x="-1" y="208361"/>
            <a:ext cx="4576764" cy="3889534"/>
          </a:xfrm>
          <a:prstGeom prst="rect">
            <a:avLst/>
          </a:prstGeom>
        </p:spPr>
      </p:pic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02DAA7A9-7F5D-E441-50E8-1D91E1AEA6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4075F3-F5BF-419D-BE50-EBF9B68250F3}" type="slidenum">
              <a:rPr lang="de-DE" smtClean="0"/>
              <a:pPr/>
              <a:t>9</a:t>
            </a:fld>
            <a:endParaRPr lang="de-DE" dirty="0"/>
          </a:p>
        </p:txBody>
      </p:sp>
      <p:sp>
        <p:nvSpPr>
          <p:cNvPr id="5" name="Titel 4">
            <a:extLst>
              <a:ext uri="{FF2B5EF4-FFF2-40B4-BE49-F238E27FC236}">
                <a16:creationId xmlns:a16="http://schemas.microsoft.com/office/drawing/2014/main" id="{3D5353A1-1A89-56EC-658D-8EEEDA1360F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966048" y="614601"/>
            <a:ext cx="1537898" cy="296029"/>
          </a:xfrm>
        </p:spPr>
        <p:txBody>
          <a:bodyPr/>
          <a:lstStyle/>
          <a:p>
            <a:r>
              <a:rPr lang="de-DE" dirty="0"/>
              <a:t>Sonne und Hitze</a:t>
            </a:r>
          </a:p>
        </p:txBody>
      </p:sp>
      <p:sp>
        <p:nvSpPr>
          <p:cNvPr id="8" name="Textfeld 7">
            <a:extLst>
              <a:ext uri="{FF2B5EF4-FFF2-40B4-BE49-F238E27FC236}">
                <a16:creationId xmlns:a16="http://schemas.microsoft.com/office/drawing/2014/main" id="{5C97E4C8-A158-E5C0-CF8C-4B309C2764E3}"/>
              </a:ext>
            </a:extLst>
          </p:cNvPr>
          <p:cNvSpPr txBox="1"/>
          <p:nvPr/>
        </p:nvSpPr>
        <p:spPr>
          <a:xfrm>
            <a:off x="4966048" y="1280589"/>
            <a:ext cx="4579950" cy="240065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de-DE" sz="1400" b="1" dirty="0"/>
              <a:t>Vor der Fahrt</a:t>
            </a:r>
            <a:endParaRPr lang="de-DE" sz="1400" dirty="0"/>
          </a:p>
          <a:p>
            <a:pPr marL="180975" indent="-180975">
              <a:spcAft>
                <a:spcPts val="0"/>
              </a:spcAft>
              <a:buFont typeface="Arial"/>
              <a:buChar char="•"/>
            </a:pPr>
            <a:r>
              <a:rPr lang="de-DE" sz="1400" dirty="0"/>
              <a:t>Nachts für kühles Klima im Schlafzimmer sorgen</a:t>
            </a:r>
          </a:p>
          <a:p>
            <a:pPr marL="180975" indent="-180975">
              <a:spcAft>
                <a:spcPts val="0"/>
              </a:spcAft>
              <a:buFont typeface="Arial"/>
              <a:buChar char="•"/>
            </a:pPr>
            <a:r>
              <a:rPr lang="de-DE" sz="1400" dirty="0"/>
              <a:t>Fahrt nicht in die Mittagshitze legen</a:t>
            </a:r>
          </a:p>
          <a:p>
            <a:pPr marL="180975" indent="-180975">
              <a:spcAft>
                <a:spcPts val="0"/>
              </a:spcAft>
              <a:buFont typeface="Arial"/>
              <a:buChar char="•"/>
            </a:pPr>
            <a:r>
              <a:rPr lang="de-DE" sz="1400" dirty="0"/>
              <a:t>Schattige Strecke bevorzugen</a:t>
            </a:r>
          </a:p>
          <a:p>
            <a:pPr marL="180975" indent="-180975">
              <a:spcAft>
                <a:spcPts val="0"/>
              </a:spcAft>
              <a:buFont typeface="Arial"/>
              <a:buChar char="•"/>
            </a:pPr>
            <a:r>
              <a:rPr lang="de-DE" sz="1400" dirty="0"/>
              <a:t>Luftige Kleidung wählen</a:t>
            </a:r>
          </a:p>
          <a:p>
            <a:pPr marL="180975" indent="-180975">
              <a:spcAft>
                <a:spcPts val="1200"/>
              </a:spcAft>
              <a:buFont typeface="Arial"/>
              <a:buChar char="•"/>
            </a:pPr>
            <a:r>
              <a:rPr lang="de-DE" sz="1400" dirty="0"/>
              <a:t>Sonnenbrille schützt gegen Blendung</a:t>
            </a:r>
          </a:p>
          <a:p>
            <a:pPr>
              <a:spcAft>
                <a:spcPts val="0"/>
              </a:spcAft>
            </a:pPr>
            <a:r>
              <a:rPr lang="de-DE" sz="1400" b="1" dirty="0"/>
              <a:t>Während der Fahrt</a:t>
            </a:r>
            <a:endParaRPr lang="de-DE" sz="1400" dirty="0"/>
          </a:p>
          <a:p>
            <a:pPr marL="180975" indent="-180975">
              <a:spcAft>
                <a:spcPts val="0"/>
              </a:spcAft>
              <a:buFont typeface="Arial"/>
              <a:buChar char="•"/>
            </a:pPr>
            <a:r>
              <a:rPr lang="de-DE" sz="1400" dirty="0"/>
              <a:t>Nicht auf den Helm verzichten</a:t>
            </a:r>
          </a:p>
          <a:p>
            <a:pPr marL="180975" indent="-180975">
              <a:spcAft>
                <a:spcPts val="0"/>
              </a:spcAft>
              <a:buFont typeface="Arial"/>
              <a:buChar char="•"/>
            </a:pPr>
            <a:r>
              <a:rPr lang="de-DE" sz="1400" dirty="0"/>
              <a:t>Konzentriert fahren</a:t>
            </a:r>
          </a:p>
          <a:p>
            <a:pPr marL="180975" indent="-180975">
              <a:spcAft>
                <a:spcPts val="0"/>
              </a:spcAft>
              <a:buFont typeface="Arial"/>
              <a:buChar char="•"/>
            </a:pPr>
            <a:r>
              <a:rPr lang="de-DE" sz="1400" dirty="0"/>
              <a:t>Mit Fehlern anderer rechnen</a:t>
            </a:r>
          </a:p>
        </p:txBody>
      </p:sp>
      <p:pic>
        <p:nvPicPr>
          <p:cNvPr id="9" name="Bild 5">
            <a:extLst>
              <a:ext uri="{FF2B5EF4-FFF2-40B4-BE49-F238E27FC236}">
                <a16:creationId xmlns:a16="http://schemas.microsoft.com/office/drawing/2014/main" id="{C0996B5B-2291-9C1C-00E3-C24F2748DFA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43950" y="229194"/>
            <a:ext cx="893468" cy="681436"/>
          </a:xfrm>
          <a:prstGeom prst="rect">
            <a:avLst/>
          </a:prstGeom>
        </p:spPr>
      </p:pic>
      <p:sp>
        <p:nvSpPr>
          <p:cNvPr id="10" name="Textplatzhalter 16">
            <a:extLst>
              <a:ext uri="{FF2B5EF4-FFF2-40B4-BE49-F238E27FC236}">
                <a16:creationId xmlns:a16="http://schemas.microsoft.com/office/drawing/2014/main" id="{F0707867-0C94-8F15-3B46-5BDDB0D486DE}"/>
              </a:ext>
            </a:extLst>
          </p:cNvPr>
          <p:cNvSpPr txBox="1">
            <a:spLocks/>
          </p:cNvSpPr>
          <p:nvPr/>
        </p:nvSpPr>
        <p:spPr>
          <a:xfrm>
            <a:off x="2651124" y="4089798"/>
            <a:ext cx="1930401" cy="258205"/>
          </a:xfrm>
          <a:prstGeom prst="rect">
            <a:avLst/>
          </a:prstGeom>
        </p:spPr>
        <p:txBody>
          <a:bodyPr anchor="t" anchorCtr="0"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FontTx/>
              <a:buNone/>
              <a:defRPr sz="16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82563" indent="-182563" algn="l" defTabSz="179388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58775" indent="-176213" algn="l" defTabSz="179388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Char char="•"/>
              <a:defRPr lang="de-DE" sz="16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25475" indent="-266700" algn="l" defTabSz="312738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Char char="•"/>
              <a:tabLst>
                <a:tab pos="358775" algn="l"/>
              </a:tabLst>
              <a:defRPr lang="de-DE" sz="16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98525" indent="-273050" algn="l" defTabSz="898525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Char char="•"/>
              <a:tabLst>
                <a:tab pos="625475" algn="l"/>
              </a:tabLst>
              <a:defRPr lang="de-DE" sz="16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spcAft>
                <a:spcPts val="0"/>
              </a:spcAft>
            </a:pPr>
            <a:r>
              <a:rPr lang="de-DE" sz="600" dirty="0">
                <a:solidFill>
                  <a:srgbClr val="A5A6A5"/>
                </a:solidFill>
                <a:cs typeface="Arial"/>
              </a:rPr>
              <a:t>Foto: Mariusz Blach - Fotolia</a:t>
            </a:r>
          </a:p>
        </p:txBody>
      </p:sp>
      <p:pic>
        <p:nvPicPr>
          <p:cNvPr id="3" name="Bildplatzhalter 1">
            <a:extLst>
              <a:ext uri="{FF2B5EF4-FFF2-40B4-BE49-F238E27FC236}">
                <a16:creationId xmlns:a16="http://schemas.microsoft.com/office/drawing/2014/main" id="{7CDF2544-0D3A-CC61-C658-43FE23C0D733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024" r="39049" b="3273"/>
          <a:stretch/>
        </p:blipFill>
        <p:spPr>
          <a:xfrm>
            <a:off x="0" y="200263"/>
            <a:ext cx="4576553" cy="38976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97899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dvr_praesentation_ohne_partner">
  <a:themeElements>
    <a:clrScheme name="DVR 2016 Blue">
      <a:dk1>
        <a:sysClr val="windowText" lastClr="000000"/>
      </a:dk1>
      <a:lt1>
        <a:sysClr val="window" lastClr="FFFFFF"/>
      </a:lt1>
      <a:dk2>
        <a:srgbClr val="595959"/>
      </a:dk2>
      <a:lt2>
        <a:srgbClr val="CCCCCC"/>
      </a:lt2>
      <a:accent1>
        <a:srgbClr val="11275D"/>
      </a:accent1>
      <a:accent2>
        <a:srgbClr val="58678D"/>
      </a:accent2>
      <a:accent3>
        <a:srgbClr val="A0A9BE"/>
      </a:accent3>
      <a:accent4>
        <a:srgbClr val="E7E9EE"/>
      </a:accent4>
      <a:accent5>
        <a:srgbClr val="9F9F9F"/>
      </a:accent5>
      <a:accent6>
        <a:srgbClr val="CCCCCC"/>
      </a:accent6>
      <a:hlink>
        <a:srgbClr val="11275D"/>
      </a:hlink>
      <a:folHlink>
        <a:srgbClr val="9F9F9F"/>
      </a:folHlink>
    </a:clrScheme>
    <a:fontScheme name="Arial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bg2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dvr_praesentation_ohne_partner.potx" id="{64E92143-B2D5-4879-A39D-9EB282B4CA9C}" vid="{B4BA061A-F0C7-4639-AB8F-D9FFDF7B990B}"/>
    </a:ext>
  </a:extLst>
</a:theme>
</file>

<file path=ppt/theme/theme2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dvr_praesentation_ohne_partner</Template>
  <TotalTime>0</TotalTime>
  <Words>494</Words>
  <Application>Microsoft Office PowerPoint</Application>
  <PresentationFormat>Bildschirmpräsentation (16:9)</PresentationFormat>
  <Paragraphs>104</Paragraphs>
  <Slides>12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2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12</vt:i4>
      </vt:variant>
    </vt:vector>
  </HeadingPairs>
  <TitlesOfParts>
    <vt:vector size="15" baseType="lpstr">
      <vt:lpstr>Arial</vt:lpstr>
      <vt:lpstr>Calibri</vt:lpstr>
      <vt:lpstr>dvr_praesentation_ohne_partner</vt:lpstr>
      <vt:lpstr>PowerPoint-Präsentation</vt:lpstr>
      <vt:lpstr>Roadmap</vt:lpstr>
      <vt:lpstr>RESPEKT VOR DEM WETTER?</vt:lpstr>
      <vt:lpstr>UNFALLURSACHE: WETTER</vt:lpstr>
      <vt:lpstr>UNFALLURSACHE: WETTER</vt:lpstr>
      <vt:lpstr>VERSCHIEDENE EINFLÜSSE DES WETTERS</vt:lpstr>
      <vt:lpstr>VERSCHIEDENE EINFLÜSSE DES WETTERS</vt:lpstr>
      <vt:lpstr>VERSCHIEDENE EINFLÜSSE DES WETTERS</vt:lpstr>
      <vt:lpstr>Sonne und Hitze</vt:lpstr>
      <vt:lpstr>Wind &amp; Regen</vt:lpstr>
      <vt:lpstr>Nebel &amp; Dunkelheit</vt:lpstr>
      <vt:lpstr>Regen &amp; Dunkelheit (zu Fuß)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Alexander Menzel</dc:creator>
  <cp:lastModifiedBy>Martin Gärtner</cp:lastModifiedBy>
  <cp:revision>153</cp:revision>
  <dcterms:created xsi:type="dcterms:W3CDTF">2022-05-16T13:37:15Z</dcterms:created>
  <dcterms:modified xsi:type="dcterms:W3CDTF">2023-11-22T09:15:35Z</dcterms:modified>
</cp:coreProperties>
</file>